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ink/ink1.xml" ContentType="application/inkml+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6.xml" ContentType="application/vnd.openxmlformats-officedocument.presentationml.tags+xml"/>
  <Override PartName="/ppt/tags/tag27.xml" ContentType="application/vnd.openxmlformats-officedocument.presentationml.tags+xml"/>
  <Override PartName="/ppt/notesSlides/notesSlide1.xml" ContentType="application/vnd.openxmlformats-officedocument.presentationml.notesSlide+xml"/>
  <Override PartName="/ppt/tags/tag28.xml" ContentType="application/vnd.openxmlformats-officedocument.presentationml.tags+xml"/>
  <Override PartName="/ppt/notesSlides/notesSlide2.xml" ContentType="application/vnd.openxmlformats-officedocument.presentationml.notesSlide+xml"/>
  <Override PartName="/ppt/tags/tag29.xml" ContentType="application/vnd.openxmlformats-officedocument.presentationml.tags+xml"/>
  <Override PartName="/ppt/notesSlides/notesSlide3.xml" ContentType="application/vnd.openxmlformats-officedocument.presentationml.notesSlide+xml"/>
  <Override PartName="/ppt/tags/tag30.xml" ContentType="application/vnd.openxmlformats-officedocument.presentationml.tags+xml"/>
  <Override PartName="/ppt/notesSlides/notesSlide4.xml" ContentType="application/vnd.openxmlformats-officedocument.presentationml.notesSlide+xml"/>
  <Override PartName="/ppt/tags/tag31.xml" ContentType="application/vnd.openxmlformats-officedocument.presentationml.tags+xml"/>
  <Override PartName="/ppt/notesSlides/notesSlide5.xml" ContentType="application/vnd.openxmlformats-officedocument.presentationml.notesSlide+xml"/>
  <Override PartName="/ppt/tags/tag32.xml" ContentType="application/vnd.openxmlformats-officedocument.presentationml.tags+xml"/>
  <Override PartName="/ppt/notesSlides/notesSlide6.xml" ContentType="application/vnd.openxmlformats-officedocument.presentationml.notesSlide+xml"/>
  <Override PartName="/ppt/tags/tag33.xml" ContentType="application/vnd.openxmlformats-officedocument.presentationml.tags+xml"/>
  <Override PartName="/ppt/notesSlides/notesSlide7.xml" ContentType="application/vnd.openxmlformats-officedocument.presentationml.notesSlide+xml"/>
  <Override PartName="/ppt/tags/tag34.xml" ContentType="application/vnd.openxmlformats-officedocument.presentationml.tags+xml"/>
  <Override PartName="/ppt/notesSlides/notesSlide8.xml" ContentType="application/vnd.openxmlformats-officedocument.presentationml.notesSlide+xml"/>
  <Override PartName="/ppt/tags/tag35.xml" ContentType="application/vnd.openxmlformats-officedocument.presentationml.tags+xml"/>
  <Override PartName="/ppt/notesSlides/notesSlide9.xml" ContentType="application/vnd.openxmlformats-officedocument.presentationml.notesSlide+xml"/>
  <Override PartName="/ppt/tags/tag36.xml" ContentType="application/vnd.openxmlformats-officedocument.presentationml.tags+xml"/>
  <Override PartName="/ppt/notesSlides/notesSlide10.xml" ContentType="application/vnd.openxmlformats-officedocument.presentationml.notesSlide+xml"/>
  <Override PartName="/ppt/tags/tag37.xml" ContentType="application/vnd.openxmlformats-officedocument.presentationml.tags+xml"/>
  <Override PartName="/ppt/notesSlides/notesSlide11.xml" ContentType="application/vnd.openxmlformats-officedocument.presentationml.notesSlide+xml"/>
  <Override PartName="/ppt/tags/tag38.xml" ContentType="application/vnd.openxmlformats-officedocument.presentationml.tags+xml"/>
  <Override PartName="/ppt/notesSlides/notesSlide12.xml" ContentType="application/vnd.openxmlformats-officedocument.presentationml.notesSlide+xml"/>
  <Override PartName="/ppt/tags/tag39.xml" ContentType="application/vnd.openxmlformats-officedocument.presentationml.tags+xml"/>
  <Override PartName="/ppt/notesSlides/notesSlide13.xml" ContentType="application/vnd.openxmlformats-officedocument.presentationml.notesSlide+xml"/>
  <Override PartName="/ppt/tags/tag40.xml" ContentType="application/vnd.openxmlformats-officedocument.presentationml.tags+xml"/>
  <Override PartName="/ppt/notesSlides/notesSlide14.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notesSlides/notesSlide15.xml" ContentType="application/vnd.openxmlformats-officedocument.presentationml.notesSlide+xml"/>
  <Override PartName="/ppt/tags/tag43.xml" ContentType="application/vnd.openxmlformats-officedocument.presentationml.tags+xml"/>
  <Override PartName="/ppt/notesSlides/notesSlide16.xml" ContentType="application/vnd.openxmlformats-officedocument.presentationml.notesSlide+xml"/>
  <Override PartName="/ppt/tags/tag44.xml" ContentType="application/vnd.openxmlformats-officedocument.presentationml.tags+xml"/>
  <Override PartName="/ppt/notesSlides/notesSlide17.xml" ContentType="application/vnd.openxmlformats-officedocument.presentationml.notesSlide+xml"/>
  <Override PartName="/ppt/tags/tag45.xml" ContentType="application/vnd.openxmlformats-officedocument.presentationml.tags+xml"/>
  <Override PartName="/ppt/notesSlides/notesSlide18.xml" ContentType="application/vnd.openxmlformats-officedocument.presentationml.notesSlide+xml"/>
  <Override PartName="/ppt/tags/tag46.xml" ContentType="application/vnd.openxmlformats-officedocument.presentationml.tags+xml"/>
  <Override PartName="/ppt/notesSlides/notesSlide19.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notesSlides/notesSlide20.xml" ContentType="application/vnd.openxmlformats-officedocument.presentationml.notesSlide+xml"/>
  <Override PartName="/ppt/tags/tag49.xml" ContentType="application/vnd.openxmlformats-officedocument.presentationml.tags+xml"/>
  <Override PartName="/ppt/notesSlides/notesSlide21.xml" ContentType="application/vnd.openxmlformats-officedocument.presentationml.notesSlide+xml"/>
  <Override PartName="/ppt/tags/tag50.xml" ContentType="application/vnd.openxmlformats-officedocument.presentationml.tags+xml"/>
  <Override PartName="/ppt/notesSlides/notesSlide22.xml" ContentType="application/vnd.openxmlformats-officedocument.presentationml.notesSlide+xml"/>
  <Override PartName="/ppt/tags/tag51.xml" ContentType="application/vnd.openxmlformats-officedocument.presentationml.tags+xml"/>
  <Override PartName="/ppt/notesSlides/notesSlide23.xml" ContentType="application/vnd.openxmlformats-officedocument.presentationml.notesSlide+xml"/>
  <Override PartName="/ppt/tags/tag52.xml" ContentType="application/vnd.openxmlformats-officedocument.presentationml.tags+xml"/>
  <Override PartName="/ppt/notesSlides/notesSlide24.xml" ContentType="application/vnd.openxmlformats-officedocument.presentationml.notesSlide+xml"/>
  <Override PartName="/ppt/tags/tag53.xml" ContentType="application/vnd.openxmlformats-officedocument.presentationml.tags+xml"/>
  <Override PartName="/ppt/notesSlides/notesSlide25.xml" ContentType="application/vnd.openxmlformats-officedocument.presentationml.notesSlide+xml"/>
  <Override PartName="/ppt/tags/tag54.xml" ContentType="application/vnd.openxmlformats-officedocument.presentationml.tags+xml"/>
  <Override PartName="/ppt/notesSlides/notesSlide26.xml" ContentType="application/vnd.openxmlformats-officedocument.presentationml.notesSlide+xml"/>
  <Override PartName="/ppt/tags/tag55.xml" ContentType="application/vnd.openxmlformats-officedocument.presentationml.tags+xml"/>
  <Override PartName="/ppt/notesSlides/notesSlide27.xml" ContentType="application/vnd.openxmlformats-officedocument.presentationml.notesSlide+xml"/>
  <Override PartName="/ppt/tags/tag56.xml" ContentType="application/vnd.openxmlformats-officedocument.presentationml.tags+xml"/>
  <Override PartName="/ppt/notesSlides/notesSlide28.xml" ContentType="application/vnd.openxmlformats-officedocument.presentationml.notesSlide+xml"/>
  <Override PartName="/ppt/tags/tag57.xml" ContentType="application/vnd.openxmlformats-officedocument.presentationml.tags+xml"/>
  <Override PartName="/ppt/notesSlides/notesSlide29.xml" ContentType="application/vnd.openxmlformats-officedocument.presentationml.notesSlide+xml"/>
  <Override PartName="/ppt/tags/tag58.xml" ContentType="application/vnd.openxmlformats-officedocument.presentationml.tags+xml"/>
  <Override PartName="/ppt/notesSlides/notesSlide30.xml" ContentType="application/vnd.openxmlformats-officedocument.presentationml.notesSlide+xml"/>
  <Override PartName="/ppt/tags/tag59.xml" ContentType="application/vnd.openxmlformats-officedocument.presentationml.tags+xml"/>
  <Override PartName="/ppt/notesSlides/notesSlide31.xml" ContentType="application/vnd.openxmlformats-officedocument.presentationml.notesSlide+xml"/>
  <Override PartName="/ppt/tags/tag60.xml" ContentType="application/vnd.openxmlformats-officedocument.presentationml.tags+xml"/>
  <Override PartName="/ppt/notesSlides/notesSlide32.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notesSlides/notesSlide33.xml" ContentType="application/vnd.openxmlformats-officedocument.presentationml.notesSlide+xml"/>
  <Override PartName="/ppt/tags/tag63.xml" ContentType="application/vnd.openxmlformats-officedocument.presentationml.tags+xml"/>
  <Override PartName="/ppt/notesSlides/notesSlide34.xml" ContentType="application/vnd.openxmlformats-officedocument.presentationml.notesSlide+xml"/>
  <Override PartName="/ppt/tags/tag64.xml" ContentType="application/vnd.openxmlformats-officedocument.presentationml.tags+xml"/>
  <Override PartName="/ppt/notesSlides/notesSlide35.xml" ContentType="application/vnd.openxmlformats-officedocument.presentationml.notesSlide+xml"/>
  <Override PartName="/ppt/tags/tag65.xml" ContentType="application/vnd.openxmlformats-officedocument.presentationml.tags+xml"/>
  <Override PartName="/ppt/notesSlides/notesSlide36.xml" ContentType="application/vnd.openxmlformats-officedocument.presentationml.notesSlide+xml"/>
  <Override PartName="/ppt/tags/tag66.xml" ContentType="application/vnd.openxmlformats-officedocument.presentationml.tags+xml"/>
  <Override PartName="/ppt/notesSlides/notesSlide37.xml" ContentType="application/vnd.openxmlformats-officedocument.presentationml.notesSlide+xml"/>
  <Override PartName="/ppt/tags/tag67.xml" ContentType="application/vnd.openxmlformats-officedocument.presentationml.tags+xml"/>
  <Override PartName="/ppt/notesSlides/notesSlide38.xml" ContentType="application/vnd.openxmlformats-officedocument.presentationml.notesSlide+xml"/>
  <Override PartName="/ppt/tags/tag68.xml" ContentType="application/vnd.openxmlformats-officedocument.presentationml.tags+xml"/>
  <Override PartName="/ppt/notesSlides/notesSlide39.xml" ContentType="application/vnd.openxmlformats-officedocument.presentationml.notesSlide+xml"/>
  <Override PartName="/ppt/tags/tag69.xml" ContentType="application/vnd.openxmlformats-officedocument.presentationml.tags+xml"/>
  <Override PartName="/ppt/notesSlides/notesSlide40.xml" ContentType="application/vnd.openxmlformats-officedocument.presentationml.notesSlide+xml"/>
  <Override PartName="/ppt/tags/tag70.xml" ContentType="application/vnd.openxmlformats-officedocument.presentationml.tags+xml"/>
  <Override PartName="/ppt/notesSlides/notesSlide41.xml" ContentType="application/vnd.openxmlformats-officedocument.presentationml.notesSlide+xml"/>
  <Override PartName="/ppt/tags/tag71.xml" ContentType="application/vnd.openxmlformats-officedocument.presentationml.tags+xml"/>
  <Override PartName="/ppt/notesSlides/notesSlide42.xml" ContentType="application/vnd.openxmlformats-officedocument.presentationml.notesSlide+xml"/>
  <Override PartName="/ppt/tags/tag72.xml" ContentType="application/vnd.openxmlformats-officedocument.presentationml.tags+xml"/>
  <Override PartName="/ppt/notesSlides/notesSlide43.xml" ContentType="application/vnd.openxmlformats-officedocument.presentationml.notesSlide+xml"/>
  <Override PartName="/ppt/tags/tag73.xml" ContentType="application/vnd.openxmlformats-officedocument.presentationml.tags+xml"/>
  <Override PartName="/ppt/notesSlides/notesSlide44.xml" ContentType="application/vnd.openxmlformats-officedocument.presentationml.notesSlide+xml"/>
  <Override PartName="/ppt/tags/tag74.xml" ContentType="application/vnd.openxmlformats-officedocument.presentationml.tags+xml"/>
  <Override PartName="/ppt/notesSlides/notesSlide45.xml" ContentType="application/vnd.openxmlformats-officedocument.presentationml.notesSlide+xml"/>
  <Override PartName="/ppt/tags/tag75.xml" ContentType="application/vnd.openxmlformats-officedocument.presentationml.tags+xml"/>
  <Override PartName="/ppt/notesSlides/notesSlide46.xml" ContentType="application/vnd.openxmlformats-officedocument.presentationml.notesSlide+xml"/>
  <Override PartName="/ppt/tags/tag76.xml" ContentType="application/vnd.openxmlformats-officedocument.presentationml.tags+xml"/>
  <Override PartName="/ppt/notesSlides/notesSlide47.xml" ContentType="application/vnd.openxmlformats-officedocument.presentationml.notesSlide+xml"/>
  <Override PartName="/ppt/tags/tag77.xml" ContentType="application/vnd.openxmlformats-officedocument.presentationml.tags+xml"/>
  <Override PartName="/ppt/notesSlides/notesSlide48.xml" ContentType="application/vnd.openxmlformats-officedocument.presentationml.notesSlide+xml"/>
  <Override PartName="/ppt/tags/tag78.xml" ContentType="application/vnd.openxmlformats-officedocument.presentationml.tags+xml"/>
  <Override PartName="/ppt/tags/tag79.xml" ContentType="application/vnd.openxmlformats-officedocument.presentationml.tags+xml"/>
  <Override PartName="/ppt/notesSlides/notesSlide49.xml" ContentType="application/vnd.openxmlformats-officedocument.presentationml.notesSlide+xml"/>
  <Override PartName="/ppt/tags/tag80.xml" ContentType="application/vnd.openxmlformats-officedocument.presentationml.tags+xml"/>
  <Override PartName="/ppt/notesSlides/notesSlide50.xml" ContentType="application/vnd.openxmlformats-officedocument.presentationml.notesSlide+xml"/>
  <Override PartName="/ppt/tags/tag81.xml" ContentType="application/vnd.openxmlformats-officedocument.presentationml.tags+xml"/>
  <Override PartName="/ppt/notesSlides/notesSlide51.xml" ContentType="application/vnd.openxmlformats-officedocument.presentationml.notesSlide+xml"/>
  <Override PartName="/ppt/tags/tag82.xml" ContentType="application/vnd.openxmlformats-officedocument.presentationml.tags+xml"/>
  <Override PartName="/ppt/notesSlides/notesSlide52.xml" ContentType="application/vnd.openxmlformats-officedocument.presentationml.notesSlide+xml"/>
  <Override PartName="/ppt/tags/tag83.xml" ContentType="application/vnd.openxmlformats-officedocument.presentationml.tags+xml"/>
  <Override PartName="/ppt/notesSlides/notesSlide53.xml" ContentType="application/vnd.openxmlformats-officedocument.presentationml.notesSlide+xml"/>
  <Override PartName="/ppt/tags/tag84.xml" ContentType="application/vnd.openxmlformats-officedocument.presentationml.tags+xml"/>
  <Override PartName="/ppt/notesSlides/notesSlide54.xml" ContentType="application/vnd.openxmlformats-officedocument.presentationml.notesSlide+xml"/>
  <Override PartName="/ppt/tags/tag85.xml" ContentType="application/vnd.openxmlformats-officedocument.presentationml.tags+xml"/>
  <Override PartName="/ppt/notesSlides/notesSlide55.xml" ContentType="application/vnd.openxmlformats-officedocument.presentationml.notesSlide+xml"/>
  <Override PartName="/ppt/tags/tag86.xml" ContentType="application/vnd.openxmlformats-officedocument.presentationml.tags+xml"/>
  <Override PartName="/ppt/notesSlides/notesSlide56.xml" ContentType="application/vnd.openxmlformats-officedocument.presentationml.notesSlide+xml"/>
  <Override PartName="/ppt/tags/tag87.xml" ContentType="application/vnd.openxmlformats-officedocument.presentationml.tags+xml"/>
  <Override PartName="/ppt/notesSlides/notesSlide57.xml" ContentType="application/vnd.openxmlformats-officedocument.presentationml.notesSlide+xml"/>
  <Override PartName="/ppt/tags/tag88.xml" ContentType="application/vnd.openxmlformats-officedocument.presentationml.tags+xml"/>
  <Override PartName="/ppt/notesSlides/notesSlide58.xml" ContentType="application/vnd.openxmlformats-officedocument.presentationml.notesSlide+xml"/>
  <Override PartName="/ppt/tags/tag89.xml" ContentType="application/vnd.openxmlformats-officedocument.presentationml.tags+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685" r:id="rId1"/>
  </p:sldMasterIdLst>
  <p:notesMasterIdLst>
    <p:notesMasterId r:id="rId65"/>
  </p:notesMasterIdLst>
  <p:handoutMasterIdLst>
    <p:handoutMasterId r:id="rId66"/>
  </p:handoutMasterIdLst>
  <p:sldIdLst>
    <p:sldId id="942" r:id="rId2"/>
    <p:sldId id="943" r:id="rId3"/>
    <p:sldId id="944" r:id="rId4"/>
    <p:sldId id="945" r:id="rId5"/>
    <p:sldId id="946" r:id="rId6"/>
    <p:sldId id="947" r:id="rId7"/>
    <p:sldId id="948" r:id="rId8"/>
    <p:sldId id="949" r:id="rId9"/>
    <p:sldId id="950" r:id="rId10"/>
    <p:sldId id="951" r:id="rId11"/>
    <p:sldId id="952" r:id="rId12"/>
    <p:sldId id="953" r:id="rId13"/>
    <p:sldId id="954" r:id="rId14"/>
    <p:sldId id="955" r:id="rId15"/>
    <p:sldId id="956" r:id="rId16"/>
    <p:sldId id="957" r:id="rId17"/>
    <p:sldId id="958" r:id="rId18"/>
    <p:sldId id="959" r:id="rId19"/>
    <p:sldId id="960" r:id="rId20"/>
    <p:sldId id="961" r:id="rId21"/>
    <p:sldId id="962" r:id="rId22"/>
    <p:sldId id="963" r:id="rId23"/>
    <p:sldId id="964" r:id="rId24"/>
    <p:sldId id="965" r:id="rId25"/>
    <p:sldId id="966" r:id="rId26"/>
    <p:sldId id="967" r:id="rId27"/>
    <p:sldId id="968" r:id="rId28"/>
    <p:sldId id="969" r:id="rId29"/>
    <p:sldId id="970" r:id="rId30"/>
    <p:sldId id="971" r:id="rId31"/>
    <p:sldId id="972" r:id="rId32"/>
    <p:sldId id="973" r:id="rId33"/>
    <p:sldId id="974" r:id="rId34"/>
    <p:sldId id="975" r:id="rId35"/>
    <p:sldId id="976" r:id="rId36"/>
    <p:sldId id="977" r:id="rId37"/>
    <p:sldId id="978" r:id="rId38"/>
    <p:sldId id="979" r:id="rId39"/>
    <p:sldId id="980" r:id="rId40"/>
    <p:sldId id="981" r:id="rId41"/>
    <p:sldId id="982" r:id="rId42"/>
    <p:sldId id="983" r:id="rId43"/>
    <p:sldId id="984" r:id="rId44"/>
    <p:sldId id="985" r:id="rId45"/>
    <p:sldId id="986" r:id="rId46"/>
    <p:sldId id="987" r:id="rId47"/>
    <p:sldId id="988" r:id="rId48"/>
    <p:sldId id="989" r:id="rId49"/>
    <p:sldId id="990" r:id="rId50"/>
    <p:sldId id="991" r:id="rId51"/>
    <p:sldId id="992" r:id="rId52"/>
    <p:sldId id="993" r:id="rId53"/>
    <p:sldId id="994" r:id="rId54"/>
    <p:sldId id="995" r:id="rId55"/>
    <p:sldId id="996" r:id="rId56"/>
    <p:sldId id="997" r:id="rId57"/>
    <p:sldId id="998" r:id="rId58"/>
    <p:sldId id="999" r:id="rId59"/>
    <p:sldId id="1000" r:id="rId60"/>
    <p:sldId id="1001" r:id="rId61"/>
    <p:sldId id="1002" r:id="rId62"/>
    <p:sldId id="1003" r:id="rId63"/>
    <p:sldId id="1004" r:id="rId64"/>
  </p:sldIdLst>
  <p:sldSz cx="12192000" cy="6858000"/>
  <p:notesSz cx="7315200" cy="9601200"/>
  <p:embeddedFontLst>
    <p:embeddedFont>
      <p:font typeface="Calibri" panose="020F0502020204030204" pitchFamily="34" charset="0"/>
      <p:regular r:id="rId67"/>
      <p:bold r:id="rId68"/>
      <p:italic r:id="rId69"/>
      <p:boldItalic r:id="rId70"/>
    </p:embeddedFont>
  </p:embeddedFontLst>
  <p:custDataLst>
    <p:tags r:id="rId7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6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D79"/>
    <a:srgbClr val="006990"/>
    <a:srgbClr val="F898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E25E649-3F16-4E02-A733-19D2CDBF48F0}">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1" autoAdjust="0"/>
    <p:restoredTop sz="86047" autoAdjust="0"/>
  </p:normalViewPr>
  <p:slideViewPr>
    <p:cSldViewPr snapToGrid="0">
      <p:cViewPr varScale="1">
        <p:scale>
          <a:sx n="129" d="100"/>
          <a:sy n="129" d="100"/>
        </p:scale>
        <p:origin x="162" y="2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63" d="100"/>
          <a:sy n="63" d="100"/>
        </p:scale>
        <p:origin x="2698" y="4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handoutMaster" Target="handoutMasters/handoutMaster1.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2" Type="http://schemas.openxmlformats.org/officeDocument/2006/relationships/tags" Target="../tags/tag26.xm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7027" tIns="48513" rIns="97027" bIns="48513" rtlCol="0"/>
          <a:lstStyle>
            <a:lvl1pPr algn="l">
              <a:defRPr sz="1300"/>
            </a:lvl1pPr>
          </a:lstStyle>
          <a:p>
            <a:endParaRPr lang="en-US" dirty="0"/>
          </a:p>
        </p:txBody>
      </p:sp>
      <p:sp>
        <p:nvSpPr>
          <p:cNvPr id="3" name="Date Placeholder 2"/>
          <p:cNvSpPr>
            <a:spLocks noGrp="1"/>
          </p:cNvSpPr>
          <p:nvPr>
            <p:ph type="dt" sz="quarter" idx="1"/>
          </p:nvPr>
        </p:nvSpPr>
        <p:spPr>
          <a:xfrm>
            <a:off x="4143587" y="0"/>
            <a:ext cx="3169920" cy="480060"/>
          </a:xfrm>
          <a:prstGeom prst="rect">
            <a:avLst/>
          </a:prstGeom>
        </p:spPr>
        <p:txBody>
          <a:bodyPr vert="horz" lIns="97027" tIns="48513" rIns="97027" bIns="48513" rtlCol="0"/>
          <a:lstStyle>
            <a:lvl1pPr algn="r">
              <a:defRPr sz="1300"/>
            </a:lvl1pPr>
          </a:lstStyle>
          <a:p>
            <a:fld id="{FB004553-04C5-4BB3-AD4E-8B2EF3CDDAF9}" type="datetimeFigureOut">
              <a:rPr lang="en-US" smtClean="0"/>
              <a:t>4/16/2020</a:t>
            </a:fld>
            <a:endParaRPr lang="en-US" dirty="0"/>
          </a:p>
        </p:txBody>
      </p:sp>
      <p:sp>
        <p:nvSpPr>
          <p:cNvPr id="4" name="Footer Placeholder 3"/>
          <p:cNvSpPr>
            <a:spLocks noGrp="1"/>
          </p:cNvSpPr>
          <p:nvPr>
            <p:ph type="ftr" sz="quarter" idx="2"/>
          </p:nvPr>
        </p:nvSpPr>
        <p:spPr>
          <a:xfrm>
            <a:off x="0" y="9119474"/>
            <a:ext cx="3169920" cy="480060"/>
          </a:xfrm>
          <a:prstGeom prst="rect">
            <a:avLst/>
          </a:prstGeom>
        </p:spPr>
        <p:txBody>
          <a:bodyPr vert="horz" lIns="97027" tIns="48513" rIns="97027" bIns="48513" rtlCol="0" anchor="b"/>
          <a:lstStyle>
            <a:lvl1pPr algn="l">
              <a:defRPr sz="1300"/>
            </a:lvl1pPr>
          </a:lstStyle>
          <a:p>
            <a:endParaRPr lang="en-US" dirty="0"/>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7027" tIns="48513" rIns="97027" bIns="48513" rtlCol="0" anchor="b"/>
          <a:lstStyle>
            <a:lvl1pPr algn="r">
              <a:defRPr sz="1300"/>
            </a:lvl1pPr>
          </a:lstStyle>
          <a:p>
            <a:fld id="{2E6A881F-0910-47D3-BD01-4F68834EC353}" type="slidenum">
              <a:rPr lang="en-US" smtClean="0"/>
              <a:t>‹#›</a:t>
            </a:fld>
            <a:endParaRPr lang="en-US" dirty="0"/>
          </a:p>
        </p:txBody>
      </p:sp>
    </p:spTree>
    <p:custDataLst>
      <p:tags r:id="rId2"/>
    </p:custDataLst>
    <p:extLst>
      <p:ext uri="{BB962C8B-B14F-4D97-AF65-F5344CB8AC3E}">
        <p14:creationId xmlns:p14="http://schemas.microsoft.com/office/powerpoint/2010/main" val="32686676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8-03-09T12:32:52.089"/>
    </inkml:context>
    <inkml:brush xml:id="br0">
      <inkml:brushProperty name="width" value="0.03333" units="cm"/>
      <inkml:brushProperty name="height" value="0.03333" units="cm"/>
    </inkml:brush>
  </inkml:definitions>
  <inkml:trace contextRef="#ctx0" brushRef="#br0">13866 7577 4258 0 0,'0'0'-944'0'0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7027" tIns="48513" rIns="97027" bIns="48513" rtlCol="0"/>
          <a:lstStyle>
            <a:lvl1pPr algn="l">
              <a:defRPr sz="1300"/>
            </a:lvl1pPr>
          </a:lstStyle>
          <a:p>
            <a:endParaRPr lang="en-US" dirty="0"/>
          </a:p>
        </p:txBody>
      </p:sp>
      <p:sp>
        <p:nvSpPr>
          <p:cNvPr id="3" name="Date Placeholder 2"/>
          <p:cNvSpPr>
            <a:spLocks noGrp="1"/>
          </p:cNvSpPr>
          <p:nvPr>
            <p:ph type="dt" idx="1"/>
          </p:nvPr>
        </p:nvSpPr>
        <p:spPr>
          <a:xfrm>
            <a:off x="4143587" y="0"/>
            <a:ext cx="3169920" cy="480060"/>
          </a:xfrm>
          <a:prstGeom prst="rect">
            <a:avLst/>
          </a:prstGeom>
        </p:spPr>
        <p:txBody>
          <a:bodyPr vert="horz" lIns="97027" tIns="48513" rIns="97027" bIns="48513" rtlCol="0"/>
          <a:lstStyle>
            <a:lvl1pPr algn="r">
              <a:defRPr sz="1300"/>
            </a:lvl1pPr>
          </a:lstStyle>
          <a:p>
            <a:fld id="{3CB6F0DB-E055-41D0-9102-627A646E4242}" type="datetimeFigureOut">
              <a:rPr lang="en-US" smtClean="0"/>
              <a:t>4/16/2020</a:t>
            </a:fld>
            <a:endParaRPr lang="en-US" dirty="0"/>
          </a:p>
        </p:txBody>
      </p:sp>
      <p:sp>
        <p:nvSpPr>
          <p:cNvPr id="4" name="Slide Image Placeholder 3"/>
          <p:cNvSpPr>
            <a:spLocks noGrp="1" noRot="1" noChangeAspect="1"/>
          </p:cNvSpPr>
          <p:nvPr>
            <p:ph type="sldImg" idx="2"/>
          </p:nvPr>
        </p:nvSpPr>
        <p:spPr>
          <a:xfrm>
            <a:off x="884238" y="639763"/>
            <a:ext cx="5546725" cy="3121025"/>
          </a:xfrm>
          <a:prstGeom prst="rect">
            <a:avLst/>
          </a:prstGeom>
          <a:noFill/>
          <a:ln w="12700">
            <a:solidFill>
              <a:prstClr val="black"/>
            </a:solidFill>
          </a:ln>
        </p:spPr>
        <p:txBody>
          <a:bodyPr vert="horz" lIns="97027" tIns="48513" rIns="97027" bIns="48513" rtlCol="0" anchor="ctr"/>
          <a:lstStyle/>
          <a:p>
            <a:endParaRPr lang="en-US" dirty="0"/>
          </a:p>
        </p:txBody>
      </p:sp>
      <p:sp>
        <p:nvSpPr>
          <p:cNvPr id="5" name="Notes Placeholder 4"/>
          <p:cNvSpPr>
            <a:spLocks noGrp="1"/>
          </p:cNvSpPr>
          <p:nvPr>
            <p:ph type="body" sz="quarter" idx="3"/>
          </p:nvPr>
        </p:nvSpPr>
        <p:spPr>
          <a:xfrm>
            <a:off x="487680" y="4000500"/>
            <a:ext cx="6339840" cy="512064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7027" tIns="48513" rIns="97027" bIns="48513"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7027" tIns="48513" rIns="97027" bIns="48513" rtlCol="0" anchor="b"/>
          <a:lstStyle>
            <a:lvl1pPr algn="r">
              <a:defRPr sz="1300"/>
            </a:lvl1pPr>
          </a:lstStyle>
          <a:p>
            <a:fld id="{9F4FBC3A-A12C-40F9-BB8D-BC30C7901396}" type="slidenum">
              <a:rPr lang="en-US" smtClean="0"/>
              <a:t>‹#›</a:t>
            </a:fld>
            <a:endParaRPr lang="en-US" dirty="0"/>
          </a:p>
        </p:txBody>
      </p:sp>
    </p:spTree>
    <p:extLst>
      <p:ext uri="{BB962C8B-B14F-4D97-AF65-F5344CB8AC3E}">
        <p14:creationId xmlns:p14="http://schemas.microsoft.com/office/powerpoint/2010/main" val="2012909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3" name="Slide preview"/>
          <p:cNvSpPr>
            <a:spLocks noGrp="1" noRot="1" noChangeAspect="1"/>
          </p:cNvSpPr>
          <p:nvPr>
            <p:ph type="sldImg"/>
          </p:nvPr>
        </p:nvSpPr>
        <p:spPr/>
      </p:sp>
      <p:sp>
        <p:nvSpPr>
          <p:cNvPr id="12334" name="Notes"/>
          <p:cNvSpPr>
            <a:spLocks noGrp="1"/>
          </p:cNvSpPr>
          <p:nvPr>
            <p:ph type="body" idx="1"/>
          </p:nvPr>
        </p:nvSpPr>
        <p:spPr/>
        <p:txBody>
          <a:bodyPr wrap="square" rtlCol="0"/>
          <a:lstStyle/>
          <a:p>
            <a:pPr marL="0" indent="0">
              <a:buNone/>
            </a:pPr>
            <a:endParaRPr/>
          </a:p>
        </p:txBody>
      </p:sp>
      <p:sp>
        <p:nvSpPr>
          <p:cNvPr id="12335" name="Slide number"/>
          <p:cNvSpPr>
            <a:spLocks noGrp="1"/>
          </p:cNvSpPr>
          <p:nvPr>
            <p:ph type="sldNum" sz="quarter" idx="10"/>
          </p:nvPr>
        </p:nvSpPr>
        <p:spPr/>
        <p:txBody>
          <a:bodyPr/>
          <a:lstStyle/>
          <a:p>
            <a:fld id="{C18812F0-6685-476B-B832-AFB48F091983}" type="slidenum">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4" name="Slide preview"/>
          <p:cNvSpPr>
            <a:spLocks noGrp="1" noRot="1" noChangeAspect="1"/>
          </p:cNvSpPr>
          <p:nvPr>
            <p:ph type="sldImg"/>
          </p:nvPr>
        </p:nvSpPr>
        <p:spPr/>
      </p:sp>
      <p:sp>
        <p:nvSpPr>
          <p:cNvPr id="12365"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In the vSphere Client, the Interoperability page appears on the </a:t>
            </a:r>
            <a:r>
              <a:rPr lang="en-US" sz="2000" b="1" dirty="0">
                <a:solidFill>
                  <a:srgbClr val="000000"/>
                </a:solidFill>
                <a:latin typeface="Times New Roman" panose="02020603050405020304" pitchFamily="18" charset="0"/>
                <a:cs typeface="Courier New" pitchFamily="49" charset="0"/>
              </a:rPr>
              <a:t>Monitor</a:t>
            </a:r>
            <a:r>
              <a:rPr lang="en-GB" sz="1200" dirty="0">
                <a:solidFill>
                  <a:srgbClr val="000000"/>
                </a:solidFill>
                <a:latin typeface="Times New Roman" panose="02020603050405020304" pitchFamily="18" charset="0"/>
                <a:cs typeface="Times New Roman" panose="02020603050405020304" pitchFamily="18" charset="0"/>
              </a:rPr>
              <a:t> tab of vCenter Server. This page displays VMware products currently registered with vCenter Server.</a:t>
            </a:r>
            <a:br/>
            <a:r>
              <a:rPr lang="en-GB" sz="1200" dirty="0">
                <a:solidFill>
                  <a:srgbClr val="000000"/>
                </a:solidFill>
                <a:latin typeface="Times New Roman" panose="02020603050405020304" pitchFamily="18" charset="0"/>
                <a:cs typeface="Times New Roman" panose="02020603050405020304" pitchFamily="18" charset="0"/>
              </a:rPr>
              <a:t>Columns show the name, current version, compatible version, and release notes of each detected product.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If you do not see your registered VMware products, you can manually modify the list and add the appropriate names and versions.</a:t>
            </a:r>
          </a:p>
        </p:txBody>
      </p:sp>
      <p:sp>
        <p:nvSpPr>
          <p:cNvPr id="12366" name="Slide number"/>
          <p:cNvSpPr>
            <a:spLocks noGrp="1"/>
          </p:cNvSpPr>
          <p:nvPr>
            <p:ph type="sldNum" sz="quarter" idx="10"/>
          </p:nvPr>
        </p:nvSpPr>
        <p:spPr/>
        <p:txBody>
          <a:bodyPr/>
          <a:lstStyle/>
          <a:p>
            <a:fld id="{C18812F0-6685-476B-B832-AFB48F091983}" type="slidenum">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8" name="Slide preview"/>
          <p:cNvSpPr>
            <a:spLocks noGrp="1" noRot="1" noChangeAspect="1"/>
          </p:cNvSpPr>
          <p:nvPr>
            <p:ph type="sldImg"/>
          </p:nvPr>
        </p:nvSpPr>
        <p:spPr/>
      </p:sp>
      <p:sp>
        <p:nvSpPr>
          <p:cNvPr id="12369" name="Notes"/>
          <p:cNvSpPr>
            <a:spLocks noGrp="1"/>
          </p:cNvSpPr>
          <p:nvPr>
            <p:ph type="body" idx="1"/>
          </p:nvPr>
        </p:nvSpPr>
        <p:spPr/>
        <p:txBody>
          <a:bodyPr wrap="square" rtlCol="0"/>
          <a:lstStyle/>
          <a:p>
            <a:pPr marL="0" indent="0">
              <a:buNone/>
            </a:pPr>
            <a:endParaRPr/>
          </a:p>
        </p:txBody>
      </p:sp>
      <p:sp>
        <p:nvSpPr>
          <p:cNvPr id="12370" name="Slide number"/>
          <p:cNvSpPr>
            <a:spLocks noGrp="1"/>
          </p:cNvSpPr>
          <p:nvPr>
            <p:ph type="sldNum" sz="quarter" idx="10"/>
          </p:nvPr>
        </p:nvSpPr>
        <p:spPr/>
        <p:txBody>
          <a:bodyPr/>
          <a:lstStyle/>
          <a:p>
            <a:fld id="{C18812F0-6685-476B-B832-AFB48F091983}" type="slidenum">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73" name="Slide preview"/>
          <p:cNvSpPr>
            <a:spLocks noGrp="1" noRot="1" noChangeAspect="1"/>
          </p:cNvSpPr>
          <p:nvPr>
            <p:ph type="sldImg"/>
          </p:nvPr>
        </p:nvSpPr>
        <p:spPr/>
      </p:sp>
      <p:sp>
        <p:nvSpPr>
          <p:cNvPr id="12374" name="Notes"/>
          <p:cNvSpPr>
            <a:spLocks noGrp="1"/>
          </p:cNvSpPr>
          <p:nvPr>
            <p:ph type="body" idx="1"/>
          </p:nvPr>
        </p:nvSpPr>
        <p:spPr/>
        <p:txBody>
          <a:bodyPr wrap="square" rtlCol="0"/>
          <a:lstStyle/>
          <a:p>
            <a:pPr marL="0" indent="0">
              <a:buNone/>
            </a:pPr>
            <a:endParaRPr/>
          </a:p>
        </p:txBody>
      </p:sp>
      <p:sp>
        <p:nvSpPr>
          <p:cNvPr id="12375" name="Slide number"/>
          <p:cNvSpPr>
            <a:spLocks noGrp="1"/>
          </p:cNvSpPr>
          <p:nvPr>
            <p:ph type="sldNum" sz="quarter" idx="10"/>
          </p:nvPr>
        </p:nvSpPr>
        <p:spPr/>
        <p:txBody>
          <a:bodyPr/>
          <a:lstStyle/>
          <a:p>
            <a:fld id="{C18812F0-6685-476B-B832-AFB48F091983}" type="slidenum">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76" name="Slide preview"/>
          <p:cNvSpPr>
            <a:spLocks noGrp="1" noRot="1" noChangeAspect="1"/>
          </p:cNvSpPr>
          <p:nvPr>
            <p:ph type="sldImg"/>
          </p:nvPr>
        </p:nvSpPr>
        <p:spPr/>
      </p:sp>
      <p:sp>
        <p:nvSpPr>
          <p:cNvPr id="12377" name="Notes"/>
          <p:cNvSpPr>
            <a:spLocks noGrp="1"/>
          </p:cNvSpPr>
          <p:nvPr>
            <p:ph type="body" idx="1"/>
          </p:nvPr>
        </p:nvSpPr>
        <p:spPr/>
        <p:txBody>
          <a:bodyPr wrap="square" rtlCol="0"/>
          <a:lstStyle/>
          <a:p>
            <a:pPr marL="0" indent="0">
              <a:buNone/>
            </a:pPr>
            <a:endParaRPr/>
          </a:p>
        </p:txBody>
      </p:sp>
      <p:sp>
        <p:nvSpPr>
          <p:cNvPr id="12378" name="Slide number"/>
          <p:cNvSpPr>
            <a:spLocks noGrp="1"/>
          </p:cNvSpPr>
          <p:nvPr>
            <p:ph type="sldNum" sz="quarter" idx="10"/>
          </p:nvPr>
        </p:nvSpPr>
        <p:spPr/>
        <p:txBody>
          <a:bodyPr/>
          <a:lstStyle/>
          <a:p>
            <a:fld id="{C18812F0-6685-476B-B832-AFB48F091983}" type="slidenum">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 name="Slide preview"/>
          <p:cNvSpPr>
            <a:spLocks noGrp="1" noRot="1" noChangeAspect="1"/>
          </p:cNvSpPr>
          <p:nvPr>
            <p:ph type="sldImg"/>
          </p:nvPr>
        </p:nvSpPr>
        <p:spPr/>
      </p:sp>
      <p:sp>
        <p:nvSpPr>
          <p:cNvPr id="12381" name="Notes"/>
          <p:cNvSpPr>
            <a:spLocks noGrp="1"/>
          </p:cNvSpPr>
          <p:nvPr>
            <p:ph type="body" idx="1"/>
          </p:nvPr>
        </p:nvSpPr>
        <p:spPr/>
        <p:txBody>
          <a:bodyPr wrap="square" rtlCol="0"/>
          <a:lstStyle/>
          <a:p>
            <a:pPr marL="0" indent="0">
              <a:buNone/>
            </a:pPr>
            <a:endParaRPr/>
          </a:p>
        </p:txBody>
      </p:sp>
      <p:sp>
        <p:nvSpPr>
          <p:cNvPr id="12382" name="Slide number"/>
          <p:cNvSpPr>
            <a:spLocks noGrp="1"/>
          </p:cNvSpPr>
          <p:nvPr>
            <p:ph type="sldNum" sz="quarter" idx="10"/>
          </p:nvPr>
        </p:nvSpPr>
        <p:spPr/>
        <p:txBody>
          <a:bodyPr/>
          <a:lstStyle/>
          <a:p>
            <a:fld id="{C18812F0-6685-476B-B832-AFB48F091983}" type="slidenum">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4" name="Slide preview"/>
          <p:cNvSpPr>
            <a:spLocks noGrp="1" noRot="1" noChangeAspect="1"/>
          </p:cNvSpPr>
          <p:nvPr>
            <p:ph type="sldImg"/>
          </p:nvPr>
        </p:nvSpPr>
        <p:spPr/>
      </p:sp>
      <p:sp>
        <p:nvSpPr>
          <p:cNvPr id="12385" name="Notes"/>
          <p:cNvSpPr>
            <a:spLocks noGrp="1"/>
          </p:cNvSpPr>
          <p:nvPr>
            <p:ph type="body" idx="1"/>
          </p:nvPr>
        </p:nvSpPr>
        <p:spPr/>
        <p:txBody>
          <a:bodyPr wrap="square" rtlCol="0"/>
          <a:lstStyle/>
          <a:p>
            <a:pPr marL="0" indent="0">
              <a:buNone/>
            </a:pPr>
            <a:endParaRPr/>
          </a:p>
        </p:txBody>
      </p:sp>
      <p:sp>
        <p:nvSpPr>
          <p:cNvPr id="12386" name="Slide number"/>
          <p:cNvSpPr>
            <a:spLocks noGrp="1"/>
          </p:cNvSpPr>
          <p:nvPr>
            <p:ph type="sldNum" sz="quarter" idx="10"/>
          </p:nvPr>
        </p:nvSpPr>
        <p:spPr/>
        <p:txBody>
          <a:bodyPr/>
          <a:lstStyle/>
          <a:p>
            <a:fld id="{C18812F0-6685-476B-B832-AFB48F091983}" type="slidenum">
              <a:t>16</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8" name="Slide preview"/>
          <p:cNvSpPr>
            <a:spLocks noGrp="1" noRot="1" noChangeAspect="1"/>
          </p:cNvSpPr>
          <p:nvPr>
            <p:ph type="sldImg"/>
          </p:nvPr>
        </p:nvSpPr>
        <p:spPr/>
      </p:sp>
      <p:sp>
        <p:nvSpPr>
          <p:cNvPr id="12389" name="Notes"/>
          <p:cNvSpPr>
            <a:spLocks noGrp="1"/>
          </p:cNvSpPr>
          <p:nvPr>
            <p:ph type="body" idx="1"/>
          </p:nvPr>
        </p:nvSpPr>
        <p:spPr/>
        <p:txBody>
          <a:bodyPr wrap="square" rtlCol="0"/>
          <a:lstStyle/>
          <a:p>
            <a:pPr marL="0" indent="0">
              <a:buNone/>
            </a:pPr>
            <a:endParaRPr/>
          </a:p>
        </p:txBody>
      </p:sp>
      <p:sp>
        <p:nvSpPr>
          <p:cNvPr id="12390" name="Slide number"/>
          <p:cNvSpPr>
            <a:spLocks noGrp="1"/>
          </p:cNvSpPr>
          <p:nvPr>
            <p:ph type="sldNum" sz="quarter" idx="10"/>
          </p:nvPr>
        </p:nvSpPr>
        <p:spPr/>
        <p:txBody>
          <a:bodyPr/>
          <a:lstStyle/>
          <a:p>
            <a:fld id="{C18812F0-6685-476B-B832-AFB48F091983}" type="slidenum">
              <a:t>17</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2" name="Slide preview"/>
          <p:cNvSpPr>
            <a:spLocks noGrp="1" noRot="1" noChangeAspect="1"/>
          </p:cNvSpPr>
          <p:nvPr>
            <p:ph type="sldImg"/>
          </p:nvPr>
        </p:nvSpPr>
        <p:spPr/>
      </p:sp>
      <p:sp>
        <p:nvSpPr>
          <p:cNvPr id="12393"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do not require special privileges to access the vSphere Lifecycle Manager home view.</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In the Lifecycle Manager pane, you can access the following tabs: </a:t>
            </a:r>
            <a:r>
              <a:rPr lang="en-US" sz="2000" b="1" dirty="0">
                <a:solidFill>
                  <a:srgbClr val="000000"/>
                </a:solidFill>
                <a:latin typeface="Times New Roman" panose="02020603050405020304" pitchFamily="18" charset="0"/>
                <a:cs typeface="Courier New" pitchFamily="49" charset="0"/>
              </a:rPr>
              <a:t>Image Depot</a:t>
            </a:r>
            <a:r>
              <a:rPr lang="en-GB" sz="1200" dirty="0">
                <a:solidFill>
                  <a:srgbClr val="000000"/>
                </a:solidFill>
                <a:latin typeface="Times New Roman" panose="02020603050405020304" pitchFamily="18" charset="0"/>
                <a:cs typeface="Times New Roman" panose="02020603050405020304" pitchFamily="18" charset="0"/>
              </a:rPr>
              <a:t>, </a:t>
            </a:r>
            <a:r>
              <a:rPr lang="en-US" sz="2000" b="1" dirty="0">
                <a:solidFill>
                  <a:srgbClr val="000000"/>
                </a:solidFill>
                <a:latin typeface="Times New Roman" panose="02020603050405020304" pitchFamily="18" charset="0"/>
                <a:cs typeface="Courier New" pitchFamily="49" charset="0"/>
              </a:rPr>
              <a:t>Updates</a:t>
            </a:r>
            <a:r>
              <a:rPr lang="en-GB" sz="1200" dirty="0">
                <a:solidFill>
                  <a:srgbClr val="000000"/>
                </a:solidFill>
                <a:latin typeface="Times New Roman" panose="02020603050405020304" pitchFamily="18" charset="0"/>
                <a:cs typeface="Times New Roman" panose="02020603050405020304" pitchFamily="18" charset="0"/>
              </a:rPr>
              <a:t>, </a:t>
            </a:r>
            <a:r>
              <a:rPr lang="en-US" sz="2000" b="1" dirty="0">
                <a:solidFill>
                  <a:srgbClr val="000000"/>
                </a:solidFill>
                <a:latin typeface="Times New Roman" panose="02020603050405020304" pitchFamily="18" charset="0"/>
                <a:cs typeface="Courier New" pitchFamily="49" charset="0"/>
              </a:rPr>
              <a:t>Imported ISOs</a:t>
            </a:r>
            <a:r>
              <a:rPr lang="en-GB" sz="1200" dirty="0">
                <a:solidFill>
                  <a:srgbClr val="000000"/>
                </a:solidFill>
                <a:latin typeface="Times New Roman" panose="02020603050405020304" pitchFamily="18" charset="0"/>
                <a:cs typeface="Times New Roman" panose="02020603050405020304" pitchFamily="18" charset="0"/>
              </a:rPr>
              <a:t>, </a:t>
            </a:r>
            <a:r>
              <a:rPr lang="en-US" sz="2000" b="1" dirty="0">
                <a:solidFill>
                  <a:srgbClr val="000000"/>
                </a:solidFill>
                <a:latin typeface="Times New Roman" panose="02020603050405020304" pitchFamily="18" charset="0"/>
                <a:cs typeface="Courier New" pitchFamily="49" charset="0"/>
              </a:rPr>
              <a:t>Baselines</a:t>
            </a:r>
            <a:r>
              <a:rPr lang="en-GB" sz="1200" dirty="0">
                <a:solidFill>
                  <a:srgbClr val="000000"/>
                </a:solidFill>
                <a:latin typeface="Times New Roman" panose="02020603050405020304" pitchFamily="18" charset="0"/>
                <a:cs typeface="Times New Roman" panose="02020603050405020304" pitchFamily="18" charset="0"/>
              </a:rPr>
              <a:t>, and </a:t>
            </a:r>
            <a:r>
              <a:rPr lang="en-US" sz="2000" b="1" dirty="0">
                <a:solidFill>
                  <a:srgbClr val="000000"/>
                </a:solidFill>
                <a:latin typeface="Times New Roman" panose="02020603050405020304" pitchFamily="18" charset="0"/>
                <a:cs typeface="Courier New" pitchFamily="49" charset="0"/>
              </a:rPr>
              <a:t>Settings</a:t>
            </a:r>
            <a:r>
              <a:rPr lang="en-GB" sz="1200" dirty="0">
                <a:solidFill>
                  <a:srgbClr val="000000"/>
                </a:solidFill>
                <a:latin typeface="Times New Roman" panose="02020603050405020304" pitchFamily="18" charset="0"/>
                <a:cs typeface="Times New Roman" panose="02020603050405020304" pitchFamily="18" charset="0"/>
              </a:rPr>
              <a:t>.</a:t>
            </a:r>
          </a:p>
        </p:txBody>
      </p:sp>
      <p:sp>
        <p:nvSpPr>
          <p:cNvPr id="12394" name="Slide number"/>
          <p:cNvSpPr>
            <a:spLocks noGrp="1"/>
          </p:cNvSpPr>
          <p:nvPr>
            <p:ph type="sldNum" sz="quarter" idx="10"/>
          </p:nvPr>
        </p:nvSpPr>
        <p:spPr/>
        <p:txBody>
          <a:bodyPr/>
          <a:lstStyle/>
          <a:p>
            <a:fld id="{C18812F0-6685-476B-B832-AFB48F091983}" type="slidenum">
              <a:t>18</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6" name="Slide preview"/>
          <p:cNvSpPr>
            <a:spLocks noGrp="1" noRot="1" noChangeAspect="1"/>
          </p:cNvSpPr>
          <p:nvPr>
            <p:ph type="sldImg"/>
          </p:nvPr>
        </p:nvSpPr>
        <p:spPr/>
      </p:sp>
      <p:sp>
        <p:nvSpPr>
          <p:cNvPr id="12397" name="Notes"/>
          <p:cNvSpPr>
            <a:spLocks noGrp="1"/>
          </p:cNvSpPr>
          <p:nvPr>
            <p:ph type="body" idx="1"/>
          </p:nvPr>
        </p:nvSpPr>
        <p:spPr/>
        <p:txBody>
          <a:bodyPr wrap="square" rtlCol="0"/>
          <a:lstStyle/>
          <a:p>
            <a:pPr marL="0" indent="0">
              <a:buNone/>
            </a:pPr>
            <a:endParaRPr/>
          </a:p>
        </p:txBody>
      </p:sp>
      <p:sp>
        <p:nvSpPr>
          <p:cNvPr id="12398" name="Slide number"/>
          <p:cNvSpPr>
            <a:spLocks noGrp="1"/>
          </p:cNvSpPr>
          <p:nvPr>
            <p:ph type="sldNum" sz="quarter" idx="10"/>
          </p:nvPr>
        </p:nvSpPr>
        <p:spPr/>
        <p:txBody>
          <a:bodyPr/>
          <a:lstStyle/>
          <a:p>
            <a:fld id="{C18812F0-6685-476B-B832-AFB48F091983}" type="slidenum">
              <a:t>19</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9" name="Slide preview"/>
          <p:cNvSpPr>
            <a:spLocks noGrp="1" noRot="1" noChangeAspect="1"/>
          </p:cNvSpPr>
          <p:nvPr>
            <p:ph type="sldImg"/>
          </p:nvPr>
        </p:nvSpPr>
        <p:spPr/>
      </p:sp>
      <p:sp>
        <p:nvSpPr>
          <p:cNvPr id="12400" name="Notes"/>
          <p:cNvSpPr>
            <a:spLocks noGrp="1"/>
          </p:cNvSpPr>
          <p:nvPr>
            <p:ph type="body" idx="1"/>
          </p:nvPr>
        </p:nvSpPr>
        <p:spPr/>
        <p:txBody>
          <a:bodyPr wrap="square" rtlCol="0"/>
          <a:lstStyle/>
          <a:p>
            <a:pPr marL="0" indent="0">
              <a:buNone/>
            </a:pPr>
            <a:endParaRPr/>
          </a:p>
        </p:txBody>
      </p:sp>
      <p:sp>
        <p:nvSpPr>
          <p:cNvPr id="12401" name="Slide number"/>
          <p:cNvSpPr>
            <a:spLocks noGrp="1"/>
          </p:cNvSpPr>
          <p:nvPr>
            <p:ph type="sldNum" sz="quarter" idx="10"/>
          </p:nvPr>
        </p:nvSpPr>
        <p:spPr/>
        <p:txBody>
          <a:bodyPr/>
          <a:lstStyle/>
          <a:p>
            <a:fld id="{C18812F0-6685-476B-B832-AFB48F091983}" type="slidenum">
              <a:t>20</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6" name="Slide preview"/>
          <p:cNvSpPr>
            <a:spLocks noGrp="1" noRot="1" noChangeAspect="1"/>
          </p:cNvSpPr>
          <p:nvPr>
            <p:ph type="sldImg"/>
          </p:nvPr>
        </p:nvSpPr>
        <p:spPr/>
      </p:sp>
      <p:sp>
        <p:nvSpPr>
          <p:cNvPr id="12337" name="Notes"/>
          <p:cNvSpPr>
            <a:spLocks noGrp="1"/>
          </p:cNvSpPr>
          <p:nvPr>
            <p:ph type="body" idx="1"/>
          </p:nvPr>
        </p:nvSpPr>
        <p:spPr/>
        <p:txBody>
          <a:bodyPr wrap="square" rtlCol="0"/>
          <a:lstStyle/>
          <a:p>
            <a:pPr marL="0" indent="0">
              <a:buNone/>
            </a:pPr>
            <a:endParaRPr/>
          </a:p>
        </p:txBody>
      </p:sp>
      <p:sp>
        <p:nvSpPr>
          <p:cNvPr id="12338" name="Slide number"/>
          <p:cNvSpPr>
            <a:spLocks noGrp="1"/>
          </p:cNvSpPr>
          <p:nvPr>
            <p:ph type="sldNum" sz="quarter" idx="10"/>
          </p:nvPr>
        </p:nvSpPr>
        <p:spPr/>
        <p:txBody>
          <a:bodyPr/>
          <a:lstStyle/>
          <a:p>
            <a:fld id="{C18812F0-6685-476B-B832-AFB48F091983}" type="slidenum">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3" name="Slide preview"/>
          <p:cNvSpPr>
            <a:spLocks noGrp="1" noRot="1" noChangeAspect="1"/>
          </p:cNvSpPr>
          <p:nvPr>
            <p:ph type="sldImg"/>
          </p:nvPr>
        </p:nvSpPr>
        <p:spPr/>
      </p:sp>
      <p:sp>
        <p:nvSpPr>
          <p:cNvPr id="12404" name="Notes"/>
          <p:cNvSpPr>
            <a:spLocks noGrp="1"/>
          </p:cNvSpPr>
          <p:nvPr>
            <p:ph type="body" idx="1"/>
          </p:nvPr>
        </p:nvSpPr>
        <p:spPr/>
        <p:txBody>
          <a:bodyPr wrap="square" rtlCol="0"/>
          <a:lstStyle/>
          <a:p>
            <a:pPr marL="0" indent="0">
              <a:buNone/>
            </a:pPr>
            <a:endParaRPr/>
          </a:p>
        </p:txBody>
      </p:sp>
      <p:sp>
        <p:nvSpPr>
          <p:cNvPr id="12405" name="Slide number"/>
          <p:cNvSpPr>
            <a:spLocks noGrp="1"/>
          </p:cNvSpPr>
          <p:nvPr>
            <p:ph type="sldNum" sz="quarter" idx="10"/>
          </p:nvPr>
        </p:nvSpPr>
        <p:spPr/>
        <p:txBody>
          <a:bodyPr/>
          <a:lstStyle/>
          <a:p>
            <a:fld id="{C18812F0-6685-476B-B832-AFB48F091983}" type="slidenum">
              <a:t>22</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6" name="Slide preview"/>
          <p:cNvSpPr>
            <a:spLocks noGrp="1" noRot="1" noChangeAspect="1"/>
          </p:cNvSpPr>
          <p:nvPr>
            <p:ph type="sldImg"/>
          </p:nvPr>
        </p:nvSpPr>
        <p:spPr/>
      </p:sp>
      <p:sp>
        <p:nvSpPr>
          <p:cNvPr id="12407" name="Notes"/>
          <p:cNvSpPr>
            <a:spLocks noGrp="1"/>
          </p:cNvSpPr>
          <p:nvPr>
            <p:ph type="body" idx="1"/>
          </p:nvPr>
        </p:nvSpPr>
        <p:spPr/>
        <p:txBody>
          <a:bodyPr wrap="square" rtlCol="0"/>
          <a:lstStyle/>
          <a:p>
            <a:pPr marL="0" indent="0">
              <a:buNone/>
            </a:pPr>
            <a:endParaRPr/>
          </a:p>
        </p:txBody>
      </p:sp>
      <p:sp>
        <p:nvSpPr>
          <p:cNvPr id="12408" name="Slide number"/>
          <p:cNvSpPr>
            <a:spLocks noGrp="1"/>
          </p:cNvSpPr>
          <p:nvPr>
            <p:ph type="sldNum" sz="quarter" idx="10"/>
          </p:nvPr>
        </p:nvSpPr>
        <p:spPr/>
        <p:txBody>
          <a:bodyPr/>
          <a:lstStyle/>
          <a:p>
            <a:fld id="{C18812F0-6685-476B-B832-AFB48F091983}" type="slidenum">
              <a:t>23</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0" name="Slide preview"/>
          <p:cNvSpPr>
            <a:spLocks noGrp="1" noRot="1" noChangeAspect="1"/>
          </p:cNvSpPr>
          <p:nvPr>
            <p:ph type="sldImg"/>
          </p:nvPr>
        </p:nvSpPr>
        <p:spPr/>
      </p:sp>
      <p:sp>
        <p:nvSpPr>
          <p:cNvPr id="12411" name="Notes"/>
          <p:cNvSpPr>
            <a:spLocks noGrp="1"/>
          </p:cNvSpPr>
          <p:nvPr>
            <p:ph type="body" idx="1"/>
          </p:nvPr>
        </p:nvSpPr>
        <p:spPr/>
        <p:txBody>
          <a:bodyPr wrap="square" rtlCol="0"/>
          <a:lstStyle/>
          <a:p>
            <a:pPr marL="0" indent="0">
              <a:buNone/>
            </a:pPr>
            <a:endParaRPr/>
          </a:p>
        </p:txBody>
      </p:sp>
      <p:sp>
        <p:nvSpPr>
          <p:cNvPr id="12412" name="Slide number"/>
          <p:cNvSpPr>
            <a:spLocks noGrp="1"/>
          </p:cNvSpPr>
          <p:nvPr>
            <p:ph type="sldNum" sz="quarter" idx="10"/>
          </p:nvPr>
        </p:nvSpPr>
        <p:spPr/>
        <p:txBody>
          <a:bodyPr/>
          <a:lstStyle/>
          <a:p>
            <a:fld id="{C18812F0-6685-476B-B832-AFB48F091983}" type="slidenum">
              <a:t>24</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3" name="Slide preview"/>
          <p:cNvSpPr>
            <a:spLocks noGrp="1" noRot="1" noChangeAspect="1"/>
          </p:cNvSpPr>
          <p:nvPr>
            <p:ph type="sldImg"/>
          </p:nvPr>
        </p:nvSpPr>
        <p:spPr/>
      </p:sp>
      <p:sp>
        <p:nvSpPr>
          <p:cNvPr id="12414" name="Notes"/>
          <p:cNvSpPr>
            <a:spLocks noGrp="1"/>
          </p:cNvSpPr>
          <p:nvPr>
            <p:ph type="body" idx="1"/>
          </p:nvPr>
        </p:nvSpPr>
        <p:spPr/>
        <p:txBody>
          <a:bodyPr wrap="square" rtlCol="0"/>
          <a:lstStyle/>
          <a:p>
            <a:pPr marL="0" indent="0">
              <a:buNone/>
            </a:pPr>
            <a:endParaRPr/>
          </a:p>
        </p:txBody>
      </p:sp>
      <p:sp>
        <p:nvSpPr>
          <p:cNvPr id="12415" name="Slide number"/>
          <p:cNvSpPr>
            <a:spLocks noGrp="1"/>
          </p:cNvSpPr>
          <p:nvPr>
            <p:ph type="sldNum" sz="quarter" idx="10"/>
          </p:nvPr>
        </p:nvSpPr>
        <p:spPr/>
        <p:txBody>
          <a:bodyPr/>
          <a:lstStyle/>
          <a:p>
            <a:fld id="{C18812F0-6685-476B-B832-AFB48F091983}" type="slidenum">
              <a:t>25</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7" name="Slide preview"/>
          <p:cNvSpPr>
            <a:spLocks noGrp="1" noRot="1" noChangeAspect="1"/>
          </p:cNvSpPr>
          <p:nvPr>
            <p:ph type="sldImg"/>
          </p:nvPr>
        </p:nvSpPr>
        <p:spPr/>
      </p:sp>
      <p:sp>
        <p:nvSpPr>
          <p:cNvPr id="12418" name="Notes"/>
          <p:cNvSpPr>
            <a:spLocks noGrp="1"/>
          </p:cNvSpPr>
          <p:nvPr>
            <p:ph type="body" idx="1"/>
          </p:nvPr>
        </p:nvSpPr>
        <p:spPr/>
        <p:txBody>
          <a:bodyPr wrap="square" rtlCol="0"/>
          <a:lstStyle/>
          <a:p>
            <a:pPr marL="0" indent="0">
              <a:buNone/>
            </a:pPr>
            <a:endParaRPr/>
          </a:p>
        </p:txBody>
      </p:sp>
      <p:sp>
        <p:nvSpPr>
          <p:cNvPr id="12419" name="Slide number"/>
          <p:cNvSpPr>
            <a:spLocks noGrp="1"/>
          </p:cNvSpPr>
          <p:nvPr>
            <p:ph type="sldNum" sz="quarter" idx="10"/>
          </p:nvPr>
        </p:nvSpPr>
        <p:spPr/>
        <p:txBody>
          <a:bodyPr/>
          <a:lstStyle/>
          <a:p>
            <a:fld id="{C18812F0-6685-476B-B832-AFB48F091983}" type="slidenum">
              <a:t>26</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 name="Slide preview"/>
          <p:cNvSpPr>
            <a:spLocks noGrp="1" noRot="1" noChangeAspect="1"/>
          </p:cNvSpPr>
          <p:nvPr>
            <p:ph type="sldImg"/>
          </p:nvPr>
        </p:nvSpPr>
        <p:spPr/>
      </p:sp>
      <p:sp>
        <p:nvSpPr>
          <p:cNvPr id="12422" name="Notes"/>
          <p:cNvSpPr>
            <a:spLocks noGrp="1"/>
          </p:cNvSpPr>
          <p:nvPr>
            <p:ph type="body" idx="1"/>
          </p:nvPr>
        </p:nvSpPr>
        <p:spPr/>
        <p:txBody>
          <a:bodyPr wrap="square" rtlCol="0"/>
          <a:lstStyle/>
          <a:p>
            <a:pPr marL="0" indent="0">
              <a:buNone/>
            </a:pPr>
            <a:endParaRPr/>
          </a:p>
        </p:txBody>
      </p:sp>
      <p:sp>
        <p:nvSpPr>
          <p:cNvPr id="12423" name="Slide number"/>
          <p:cNvSpPr>
            <a:spLocks noGrp="1"/>
          </p:cNvSpPr>
          <p:nvPr>
            <p:ph type="sldNum" sz="quarter" idx="10"/>
          </p:nvPr>
        </p:nvSpPr>
        <p:spPr/>
        <p:txBody>
          <a:bodyPr/>
          <a:lstStyle/>
          <a:p>
            <a:fld id="{C18812F0-6685-476B-B832-AFB48F091983}" type="slidenum">
              <a:t>27</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5" name="Slide preview"/>
          <p:cNvSpPr>
            <a:spLocks noGrp="1" noRot="1" noChangeAspect="1"/>
          </p:cNvSpPr>
          <p:nvPr>
            <p:ph type="sldImg"/>
          </p:nvPr>
        </p:nvSpPr>
        <p:spPr/>
      </p:sp>
      <p:sp>
        <p:nvSpPr>
          <p:cNvPr id="12426"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A dynamic baseline is a set of patches that meet certain criteria. The content of a dynamic baseline changes as the available patches change. You can manually exclude or add specific patches to the baseline.</a:t>
            </a:r>
          </a:p>
        </p:txBody>
      </p:sp>
      <p:sp>
        <p:nvSpPr>
          <p:cNvPr id="12427" name="Slide number"/>
          <p:cNvSpPr>
            <a:spLocks noGrp="1"/>
          </p:cNvSpPr>
          <p:nvPr>
            <p:ph type="sldNum" sz="quarter" idx="10"/>
          </p:nvPr>
        </p:nvSpPr>
        <p:spPr/>
        <p:txBody>
          <a:bodyPr/>
          <a:lstStyle/>
          <a:p>
            <a:fld id="{C18812F0-6685-476B-B832-AFB48F091983}" type="slidenum">
              <a:t>28</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9" name="Slide preview"/>
          <p:cNvSpPr>
            <a:spLocks noGrp="1" noRot="1" noChangeAspect="1"/>
          </p:cNvSpPr>
          <p:nvPr>
            <p:ph type="sldImg"/>
          </p:nvPr>
        </p:nvSpPr>
        <p:spPr/>
      </p:sp>
      <p:sp>
        <p:nvSpPr>
          <p:cNvPr id="12430"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A fixed baseline is a set of patches that does not change as patch availability changes.</a:t>
            </a:r>
          </a:p>
        </p:txBody>
      </p:sp>
      <p:sp>
        <p:nvSpPr>
          <p:cNvPr id="12431" name="Slide number"/>
          <p:cNvSpPr>
            <a:spLocks noGrp="1"/>
          </p:cNvSpPr>
          <p:nvPr>
            <p:ph type="sldNum" sz="quarter" idx="10"/>
          </p:nvPr>
        </p:nvSpPr>
        <p:spPr/>
        <p:txBody>
          <a:bodyPr/>
          <a:lstStyle/>
          <a:p>
            <a:fld id="{C18812F0-6685-476B-B832-AFB48F091983}" type="slidenum">
              <a:t>29</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3" name="Slide preview"/>
          <p:cNvSpPr>
            <a:spLocks noGrp="1" noRot="1" noChangeAspect="1"/>
          </p:cNvSpPr>
          <p:nvPr>
            <p:ph type="sldImg"/>
          </p:nvPr>
        </p:nvSpPr>
        <p:spPr/>
      </p:sp>
      <p:sp>
        <p:nvSpPr>
          <p:cNvPr id="12434" name="Notes"/>
          <p:cNvSpPr>
            <a:spLocks noGrp="1"/>
          </p:cNvSpPr>
          <p:nvPr>
            <p:ph type="body" idx="1"/>
          </p:nvPr>
        </p:nvSpPr>
        <p:spPr/>
        <p:txBody>
          <a:bodyPr wrap="square" rtlCol="0"/>
          <a:lstStyle/>
          <a:p>
            <a:pPr marL="0" indent="0">
              <a:buNone/>
            </a:pPr>
            <a:endParaRPr/>
          </a:p>
        </p:txBody>
      </p:sp>
      <p:sp>
        <p:nvSpPr>
          <p:cNvPr id="12435" name="Slide number"/>
          <p:cNvSpPr>
            <a:spLocks noGrp="1"/>
          </p:cNvSpPr>
          <p:nvPr>
            <p:ph type="sldNum" sz="quarter" idx="10"/>
          </p:nvPr>
        </p:nvSpPr>
        <p:spPr/>
        <p:txBody>
          <a:bodyPr/>
          <a:lstStyle/>
          <a:p>
            <a:fld id="{C18812F0-6685-476B-B832-AFB48F091983}" type="slidenum">
              <a:t>30</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7" name="Slide preview"/>
          <p:cNvSpPr>
            <a:spLocks noGrp="1" noRot="1" noChangeAspect="1"/>
          </p:cNvSpPr>
          <p:nvPr>
            <p:ph type="sldImg"/>
          </p:nvPr>
        </p:nvSpPr>
        <p:spPr/>
      </p:sp>
      <p:sp>
        <p:nvSpPr>
          <p:cNvPr id="12438" name="Notes"/>
          <p:cNvSpPr>
            <a:spLocks noGrp="1"/>
          </p:cNvSpPr>
          <p:nvPr>
            <p:ph type="body" idx="1"/>
          </p:nvPr>
        </p:nvSpPr>
        <p:spPr/>
        <p:txBody>
          <a:bodyPr wrap="square" rtlCol="0"/>
          <a:lstStyle/>
          <a:p>
            <a:pPr marL="0" indent="0">
              <a:buNone/>
            </a:pPr>
            <a:endParaRPr/>
          </a:p>
        </p:txBody>
      </p:sp>
      <p:sp>
        <p:nvSpPr>
          <p:cNvPr id="12439" name="Slide number"/>
          <p:cNvSpPr>
            <a:spLocks noGrp="1"/>
          </p:cNvSpPr>
          <p:nvPr>
            <p:ph type="sldNum" sz="quarter" idx="10"/>
          </p:nvPr>
        </p:nvSpPr>
        <p:spPr/>
        <p:txBody>
          <a:bodyPr/>
          <a:lstStyle/>
          <a:p>
            <a:fld id="{C18812F0-6685-476B-B832-AFB48F091983}" type="slidenum">
              <a:t>31</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 name="Slide preview"/>
          <p:cNvSpPr>
            <a:spLocks noGrp="1" noRot="1" noChangeAspect="1"/>
          </p:cNvSpPr>
          <p:nvPr>
            <p:ph type="sldImg"/>
          </p:nvPr>
        </p:nvSpPr>
        <p:spPr/>
      </p:sp>
      <p:sp>
        <p:nvSpPr>
          <p:cNvPr id="12340" name="Notes"/>
          <p:cNvSpPr>
            <a:spLocks noGrp="1"/>
          </p:cNvSpPr>
          <p:nvPr>
            <p:ph type="body" idx="1"/>
          </p:nvPr>
        </p:nvSpPr>
        <p:spPr/>
        <p:txBody>
          <a:bodyPr wrap="square" rtlCol="0"/>
          <a:lstStyle/>
          <a:p>
            <a:pPr marL="0" indent="0">
              <a:buNone/>
            </a:pPr>
            <a:endParaRPr/>
          </a:p>
        </p:txBody>
      </p:sp>
      <p:sp>
        <p:nvSpPr>
          <p:cNvPr id="12341" name="Slide number"/>
          <p:cNvSpPr>
            <a:spLocks noGrp="1"/>
          </p:cNvSpPr>
          <p:nvPr>
            <p:ph type="sldNum" sz="quarter" idx="10"/>
          </p:nvPr>
        </p:nvSpPr>
        <p:spPr/>
        <p:txBody>
          <a:bodyPr/>
          <a:lstStyle/>
          <a:p>
            <a:fld id="{C18812F0-6685-476B-B832-AFB48F091983}" type="slidenum">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0" name="Slide preview"/>
          <p:cNvSpPr>
            <a:spLocks noGrp="1" noRot="1" noChangeAspect="1"/>
          </p:cNvSpPr>
          <p:nvPr>
            <p:ph type="sldImg"/>
          </p:nvPr>
        </p:nvSpPr>
        <p:spPr/>
      </p:sp>
      <p:sp>
        <p:nvSpPr>
          <p:cNvPr id="12441" name="Notes"/>
          <p:cNvSpPr>
            <a:spLocks noGrp="1"/>
          </p:cNvSpPr>
          <p:nvPr>
            <p:ph type="body" idx="1"/>
          </p:nvPr>
        </p:nvSpPr>
        <p:spPr/>
        <p:txBody>
          <a:bodyPr wrap="square" rtlCol="0"/>
          <a:lstStyle/>
          <a:p>
            <a:pPr marL="0" indent="0">
              <a:buNone/>
            </a:pPr>
            <a:endParaRPr/>
          </a:p>
        </p:txBody>
      </p:sp>
      <p:sp>
        <p:nvSpPr>
          <p:cNvPr id="12442" name="Slide number"/>
          <p:cNvSpPr>
            <a:spLocks noGrp="1"/>
          </p:cNvSpPr>
          <p:nvPr>
            <p:ph type="sldNum" sz="quarter" idx="10"/>
          </p:nvPr>
        </p:nvSpPr>
        <p:spPr/>
        <p:txBody>
          <a:bodyPr/>
          <a:lstStyle/>
          <a:p>
            <a:fld id="{C18812F0-6685-476B-B832-AFB48F091983}" type="slidenum">
              <a:t>32</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3" name="Slide preview"/>
          <p:cNvSpPr>
            <a:spLocks noGrp="1" noRot="1" noChangeAspect="1"/>
          </p:cNvSpPr>
          <p:nvPr>
            <p:ph type="sldImg"/>
          </p:nvPr>
        </p:nvSpPr>
        <p:spPr/>
      </p:sp>
      <p:sp>
        <p:nvSpPr>
          <p:cNvPr id="12444" name="Notes"/>
          <p:cNvSpPr>
            <a:spLocks noGrp="1"/>
          </p:cNvSpPr>
          <p:nvPr>
            <p:ph type="body" idx="1"/>
          </p:nvPr>
        </p:nvSpPr>
        <p:spPr/>
        <p:txBody>
          <a:bodyPr wrap="square" rtlCol="0"/>
          <a:lstStyle/>
          <a:p>
            <a:pPr marL="0" indent="0">
              <a:buNone/>
            </a:pPr>
            <a:endParaRPr/>
          </a:p>
        </p:txBody>
      </p:sp>
      <p:sp>
        <p:nvSpPr>
          <p:cNvPr id="12445" name="Slide number"/>
          <p:cNvSpPr>
            <a:spLocks noGrp="1"/>
          </p:cNvSpPr>
          <p:nvPr>
            <p:ph type="sldNum" sz="quarter" idx="10"/>
          </p:nvPr>
        </p:nvSpPr>
        <p:spPr/>
        <p:txBody>
          <a:bodyPr/>
          <a:lstStyle/>
          <a:p>
            <a:fld id="{C18812F0-6685-476B-B832-AFB48F091983}" type="slidenum">
              <a:t>33</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7" name="Slide preview"/>
          <p:cNvSpPr>
            <a:spLocks noGrp="1" noRot="1" noChangeAspect="1"/>
          </p:cNvSpPr>
          <p:nvPr>
            <p:ph type="sldImg"/>
          </p:nvPr>
        </p:nvSpPr>
        <p:spPr/>
      </p:sp>
      <p:sp>
        <p:nvSpPr>
          <p:cNvPr id="12448" name="Notes"/>
          <p:cNvSpPr>
            <a:spLocks noGrp="1"/>
          </p:cNvSpPr>
          <p:nvPr>
            <p:ph type="body" idx="1"/>
          </p:nvPr>
        </p:nvSpPr>
        <p:spPr/>
        <p:txBody>
          <a:bodyPr wrap="square" rtlCol="0"/>
          <a:lstStyle/>
          <a:p>
            <a:pPr marL="0" indent="0">
              <a:buNone/>
            </a:pPr>
            <a:endParaRPr/>
          </a:p>
        </p:txBody>
      </p:sp>
      <p:sp>
        <p:nvSpPr>
          <p:cNvPr id="12449" name="Slide number"/>
          <p:cNvSpPr>
            <a:spLocks noGrp="1"/>
          </p:cNvSpPr>
          <p:nvPr>
            <p:ph type="sldNum" sz="quarter" idx="10"/>
          </p:nvPr>
        </p:nvSpPr>
        <p:spPr/>
        <p:txBody>
          <a:bodyPr/>
          <a:lstStyle/>
          <a:p>
            <a:fld id="{C18812F0-6685-476B-B832-AFB48F091983}" type="slidenum">
              <a:t>34</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 name="Slide preview"/>
          <p:cNvSpPr>
            <a:spLocks noGrp="1" noRot="1" noChangeAspect="1"/>
          </p:cNvSpPr>
          <p:nvPr>
            <p:ph type="sldImg"/>
          </p:nvPr>
        </p:nvSpPr>
        <p:spPr/>
      </p:sp>
      <p:sp>
        <p:nvSpPr>
          <p:cNvPr id="12452"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The ESXi base image is a complete ESXi installation package and is enough to start an ESXi host. Only VMware creates and releases ESXi base images.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ESXi base image is a grouping of components. You must select at least the base image or vSphere version when creating a cluster image.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Starting with vSphere 7, the component is the smallest unit that is used by vSphere Lifecycle Manager to install VMware and third-party software on ESXi hosts. Components are the basic packaging for VIBs and metadata. The metadata provides the name and version of the component.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On installation, a component provides you with a visible feature. For example, vSphere HA is provided as a component. Components are optional elements to add to a cluster image.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Vendor add-ons are custom OEM images. Each add-on is a collection of components customized for a family of servers. OEMs can add, update, or remove components from a base image to create an add-on. Selecting an add-on is optional.</a:t>
            </a:r>
            <a:br/>
            <a:endParaRP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firmware and drivers add-on is a vendor-provided add-on. It contains the components that encapsulate firmware and driver update packages for a specific server type. To add a firmware and drivers add-on to your image, you must first install the Hardware Support Manager plug-in for the respective family of servers.</a:t>
            </a:r>
          </a:p>
        </p:txBody>
      </p:sp>
      <p:sp>
        <p:nvSpPr>
          <p:cNvPr id="12453" name="Slide number"/>
          <p:cNvSpPr>
            <a:spLocks noGrp="1"/>
          </p:cNvSpPr>
          <p:nvPr>
            <p:ph type="sldNum" sz="quarter" idx="10"/>
          </p:nvPr>
        </p:nvSpPr>
        <p:spPr/>
        <p:txBody>
          <a:bodyPr/>
          <a:lstStyle/>
          <a:p>
            <a:fld id="{C18812F0-6685-476B-B832-AFB48F091983}" type="slidenum">
              <a:t>36</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5" name="Slide preview"/>
          <p:cNvSpPr>
            <a:spLocks noGrp="1" noRot="1" noChangeAspect="1"/>
          </p:cNvSpPr>
          <p:nvPr>
            <p:ph type="sldImg"/>
          </p:nvPr>
        </p:nvSpPr>
        <p:spPr/>
      </p:sp>
      <p:sp>
        <p:nvSpPr>
          <p:cNvPr id="12456"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When you select a downloaded file, the details appear to the right:</a:t>
            </a:r>
          </a:p>
          <a:p>
            <a:pPr>
              <a:buFont typeface="Arial" pitchFamily="34" charset="0"/>
              <a:buChar char="•"/>
            </a:pPr>
            <a:r>
              <a:t>When you select an ESXi version, the details include the version name, build number, category, and description, and the list of components that make up the base image.</a:t>
            </a:r>
          </a:p>
          <a:p>
            <a:pPr>
              <a:buFont typeface="Arial" pitchFamily="34" charset="0"/>
              <a:buChar char="•"/>
            </a:pPr>
            <a:r>
              <a:t>When you select a vendor add-on, the details include the add-on name, version, vendor name, release date, category, and the list of added or removed components.</a:t>
            </a:r>
          </a:p>
          <a:p>
            <a:pPr>
              <a:buFont typeface="Arial" pitchFamily="34" charset="0"/>
              <a:buChar char="•"/>
            </a:pPr>
            <a:r>
              <a:t>When you select a component, the details include the component name, version, publisher, release date, category, severity, and contents (VIBs).</a:t>
            </a:r>
          </a:p>
        </p:txBody>
      </p:sp>
      <p:sp>
        <p:nvSpPr>
          <p:cNvPr id="12457" name="Slide number"/>
          <p:cNvSpPr>
            <a:spLocks noGrp="1"/>
          </p:cNvSpPr>
          <p:nvPr>
            <p:ph type="sldNum" sz="quarter" idx="10"/>
          </p:nvPr>
        </p:nvSpPr>
        <p:spPr/>
        <p:txBody>
          <a:bodyPr/>
          <a:lstStyle/>
          <a:p>
            <a:fld id="{C18812F0-6685-476B-B832-AFB48F091983}" type="slidenum">
              <a:t>37</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9" name="Slide preview"/>
          <p:cNvSpPr>
            <a:spLocks noGrp="1" noRot="1" noChangeAspect="1"/>
          </p:cNvSpPr>
          <p:nvPr>
            <p:ph type="sldImg"/>
          </p:nvPr>
        </p:nvSpPr>
        <p:spPr/>
      </p:sp>
      <p:sp>
        <p:nvSpPr>
          <p:cNvPr id="12460" name="Notes"/>
          <p:cNvSpPr>
            <a:spLocks noGrp="1"/>
          </p:cNvSpPr>
          <p:nvPr>
            <p:ph type="body" idx="1"/>
          </p:nvPr>
        </p:nvSpPr>
        <p:spPr/>
        <p:txBody>
          <a:bodyPr wrap="square" rtlCol="0"/>
          <a:lstStyle/>
          <a:p>
            <a:pPr marL="0" indent="0">
              <a:buNone/>
            </a:pPr>
            <a:endParaRPr/>
          </a:p>
        </p:txBody>
      </p:sp>
      <p:sp>
        <p:nvSpPr>
          <p:cNvPr id="12461" name="Slide number"/>
          <p:cNvSpPr>
            <a:spLocks noGrp="1"/>
          </p:cNvSpPr>
          <p:nvPr>
            <p:ph type="sldNum" sz="quarter" idx="10"/>
          </p:nvPr>
        </p:nvSpPr>
        <p:spPr/>
        <p:txBody>
          <a:bodyPr/>
          <a:lstStyle/>
          <a:p>
            <a:fld id="{C18812F0-6685-476B-B832-AFB48F091983}" type="slidenum">
              <a:t>38</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3" name="Slide preview"/>
          <p:cNvSpPr>
            <a:spLocks noGrp="1" noRot="1" noChangeAspect="1"/>
          </p:cNvSpPr>
          <p:nvPr>
            <p:ph type="sldImg"/>
          </p:nvPr>
        </p:nvSpPr>
        <p:spPr/>
      </p:sp>
      <p:sp>
        <p:nvSpPr>
          <p:cNvPr id="12464" name="Notes"/>
          <p:cNvSpPr>
            <a:spLocks noGrp="1"/>
          </p:cNvSpPr>
          <p:nvPr>
            <p:ph type="body" idx="1"/>
          </p:nvPr>
        </p:nvSpPr>
        <p:spPr/>
        <p:txBody>
          <a:bodyPr wrap="square" rtlCol="0"/>
          <a:lstStyle/>
          <a:p>
            <a:pPr marL="0" indent="0">
              <a:buNone/>
            </a:pPr>
            <a:endParaRPr/>
          </a:p>
        </p:txBody>
      </p:sp>
      <p:sp>
        <p:nvSpPr>
          <p:cNvPr id="12465" name="Slide number"/>
          <p:cNvSpPr>
            <a:spLocks noGrp="1"/>
          </p:cNvSpPr>
          <p:nvPr>
            <p:ph type="sldNum" sz="quarter" idx="10"/>
          </p:nvPr>
        </p:nvSpPr>
        <p:spPr/>
        <p:txBody>
          <a:bodyPr/>
          <a:lstStyle/>
          <a:p>
            <a:fld id="{C18812F0-6685-476B-B832-AFB48F091983}" type="slidenum">
              <a:t>39</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7" name="Slide preview"/>
          <p:cNvSpPr>
            <a:spLocks noGrp="1" noRot="1" noChangeAspect="1"/>
          </p:cNvSpPr>
          <p:nvPr>
            <p:ph type="sldImg"/>
          </p:nvPr>
        </p:nvSpPr>
        <p:spPr/>
      </p:sp>
      <p:sp>
        <p:nvSpPr>
          <p:cNvPr id="12468"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After your cluster is created, add ESXi hosts to it.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Create New Cluster wizard introduces a switch for enabling vSphere Lifecycle Manager and selecting elements for the desired cluster image.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further customize the image in the cluster update settings.</a:t>
            </a:r>
            <a:br/>
            <a:endParaRPr/>
          </a:p>
        </p:txBody>
      </p:sp>
      <p:sp>
        <p:nvSpPr>
          <p:cNvPr id="12469" name="Slide number"/>
          <p:cNvSpPr>
            <a:spLocks noGrp="1"/>
          </p:cNvSpPr>
          <p:nvPr>
            <p:ph type="sldNum" sz="quarter" idx="10"/>
          </p:nvPr>
        </p:nvSpPr>
        <p:spPr/>
        <p:txBody>
          <a:bodyPr/>
          <a:lstStyle/>
          <a:p>
            <a:fld id="{C18812F0-6685-476B-B832-AFB48F091983}" type="slidenum">
              <a:t>40</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71" name="Slide preview"/>
          <p:cNvSpPr>
            <a:spLocks noGrp="1" noRot="1" noChangeAspect="1"/>
          </p:cNvSpPr>
          <p:nvPr>
            <p:ph type="sldImg"/>
          </p:nvPr>
        </p:nvSpPr>
        <p:spPr/>
      </p:sp>
      <p:sp>
        <p:nvSpPr>
          <p:cNvPr id="12472"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The status of a host can be unknown, compliant, out of compliance, or not compatible with the image.</a:t>
            </a:r>
          </a:p>
          <a:p>
            <a:pPr>
              <a:buFont typeface="Arial" pitchFamily="34" charset="0"/>
              <a:buChar char="•"/>
            </a:pPr>
            <a:r>
              <a:t>A host status is unknown before you check compliance.</a:t>
            </a:r>
          </a:p>
          <a:p>
            <a:pPr>
              <a:buFont typeface="Arial" pitchFamily="34" charset="0"/>
              <a:buChar char="•"/>
            </a:pPr>
            <a:r>
              <a:t>A compliant host is one that has the same ESXi image defined for the cluster and with no standalone VIBs or differing components.</a:t>
            </a:r>
          </a:p>
          <a:p>
            <a:pPr>
              <a:buFont typeface="Arial" pitchFamily="34" charset="0"/>
              <a:buChar char="•"/>
            </a:pPr>
            <a:r>
              <a:t>If the host is out of compliance, a message about the impact of remediation appears. In the example, the host must be rebooted as part of the remediation. Another impact that might be reported is the requirement that the host enters maintenance mode.</a:t>
            </a:r>
          </a:p>
          <a:p>
            <a:pPr>
              <a:buFont typeface="Arial" pitchFamily="34" charset="0"/>
              <a:buChar char="•"/>
            </a:pPr>
            <a:r>
              <a:t>A host is not compatible if it runs an image version that is later than the desired cluster image version, or if the host does not meet the installation requirements for the vSphere build.</a:t>
            </a:r>
          </a:p>
        </p:txBody>
      </p:sp>
      <p:sp>
        <p:nvSpPr>
          <p:cNvPr id="12473" name="Slide number"/>
          <p:cNvSpPr>
            <a:spLocks noGrp="1"/>
          </p:cNvSpPr>
          <p:nvPr>
            <p:ph type="sldNum" sz="quarter" idx="10"/>
          </p:nvPr>
        </p:nvSpPr>
        <p:spPr/>
        <p:txBody>
          <a:bodyPr/>
          <a:lstStyle/>
          <a:p>
            <a:fld id="{C18812F0-6685-476B-B832-AFB48F091983}" type="slidenum">
              <a:t>41</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75" name="Slide preview"/>
          <p:cNvSpPr>
            <a:spLocks noGrp="1" noRot="1" noChangeAspect="1"/>
          </p:cNvSpPr>
          <p:nvPr>
            <p:ph type="sldImg"/>
          </p:nvPr>
        </p:nvSpPr>
        <p:spPr/>
      </p:sp>
      <p:sp>
        <p:nvSpPr>
          <p:cNvPr id="12476" name="Notes"/>
          <p:cNvSpPr>
            <a:spLocks noGrp="1"/>
          </p:cNvSpPr>
          <p:nvPr>
            <p:ph type="body" idx="1"/>
          </p:nvPr>
        </p:nvSpPr>
        <p:spPr/>
        <p:txBody>
          <a:bodyPr wrap="square" rtlCol="0"/>
          <a:lstStyle/>
          <a:p>
            <a:pPr marL="0" indent="0">
              <a:buNone/>
            </a:pPr>
            <a:endParaRPr/>
          </a:p>
        </p:txBody>
      </p:sp>
      <p:sp>
        <p:nvSpPr>
          <p:cNvPr id="12477" name="Slide number"/>
          <p:cNvSpPr>
            <a:spLocks noGrp="1"/>
          </p:cNvSpPr>
          <p:nvPr>
            <p:ph type="sldNum" sz="quarter" idx="10"/>
          </p:nvPr>
        </p:nvSpPr>
        <p:spPr/>
        <p:txBody>
          <a:bodyPr/>
          <a:lstStyle/>
          <a:p>
            <a:fld id="{C18812F0-6685-476B-B832-AFB48F091983}" type="slidenum">
              <a:t>42</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2" name="Slide preview"/>
          <p:cNvSpPr>
            <a:spLocks noGrp="1" noRot="1" noChangeAspect="1"/>
          </p:cNvSpPr>
          <p:nvPr>
            <p:ph type="sldImg"/>
          </p:nvPr>
        </p:nvSpPr>
        <p:spPr/>
      </p:sp>
      <p:sp>
        <p:nvSpPr>
          <p:cNvPr id="12343" name="Notes"/>
          <p:cNvSpPr>
            <a:spLocks noGrp="1"/>
          </p:cNvSpPr>
          <p:nvPr>
            <p:ph type="body" idx="1"/>
          </p:nvPr>
        </p:nvSpPr>
        <p:spPr/>
        <p:txBody>
          <a:bodyPr wrap="square" rtlCol="0"/>
          <a:lstStyle/>
          <a:p>
            <a:pPr marL="0" indent="0">
              <a:buNone/>
            </a:pPr>
            <a:endParaRPr/>
          </a:p>
        </p:txBody>
      </p:sp>
      <p:sp>
        <p:nvSpPr>
          <p:cNvPr id="12344" name="Slide number"/>
          <p:cNvSpPr>
            <a:spLocks noGrp="1"/>
          </p:cNvSpPr>
          <p:nvPr>
            <p:ph type="sldNum" sz="quarter" idx="10"/>
          </p:nvPr>
        </p:nvSpPr>
        <p:spPr/>
        <p:txBody>
          <a:bodyPr/>
          <a:lstStyle/>
          <a:p>
            <a:fld id="{C18812F0-6685-476B-B832-AFB48F091983}" type="slidenum">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79" name="Slide preview"/>
          <p:cNvSpPr>
            <a:spLocks noGrp="1" noRot="1" noChangeAspect="1"/>
          </p:cNvSpPr>
          <p:nvPr>
            <p:ph type="sldImg"/>
          </p:nvPr>
        </p:nvSpPr>
        <p:spPr/>
      </p:sp>
      <p:sp>
        <p:nvSpPr>
          <p:cNvPr id="12480"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Hardware compatibility is checked only for vSAN storage controllers and not with the full VMware Compatibility Guide.</a:t>
            </a:r>
          </a:p>
        </p:txBody>
      </p:sp>
      <p:sp>
        <p:nvSpPr>
          <p:cNvPr id="12481" name="Slide number"/>
          <p:cNvSpPr>
            <a:spLocks noGrp="1"/>
          </p:cNvSpPr>
          <p:nvPr>
            <p:ph type="sldNum" sz="quarter" idx="10"/>
          </p:nvPr>
        </p:nvSpPr>
        <p:spPr/>
        <p:txBody>
          <a:bodyPr/>
          <a:lstStyle/>
          <a:p>
            <a:fld id="{C18812F0-6685-476B-B832-AFB48F091983}" type="slidenum">
              <a:t>43</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83" name="Slide preview"/>
          <p:cNvSpPr>
            <a:spLocks noGrp="1" noRot="1" noChangeAspect="1"/>
          </p:cNvSpPr>
          <p:nvPr>
            <p:ph type="sldImg"/>
          </p:nvPr>
        </p:nvSpPr>
        <p:spPr/>
      </p:sp>
      <p:sp>
        <p:nvSpPr>
          <p:cNvPr id="12484"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A warning about a standalone VIB does not block the process of converting the cluster to use vSphere Lifecycle Manager. If you continue to update ESXi, the VIB is uninstalled from the host as part of the process.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cannot include standalone VIBs in a cluster image.</a:t>
            </a:r>
          </a:p>
        </p:txBody>
      </p:sp>
      <p:sp>
        <p:nvSpPr>
          <p:cNvPr id="12485" name="Slide number"/>
          <p:cNvSpPr>
            <a:spLocks noGrp="1"/>
          </p:cNvSpPr>
          <p:nvPr>
            <p:ph type="sldNum" sz="quarter" idx="10"/>
          </p:nvPr>
        </p:nvSpPr>
        <p:spPr/>
        <p:txBody>
          <a:bodyPr/>
          <a:lstStyle/>
          <a:p>
            <a:fld id="{C18812F0-6685-476B-B832-AFB48F091983}" type="slidenum">
              <a:t>44</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87" name="Slide preview"/>
          <p:cNvSpPr>
            <a:spLocks noGrp="1" noRot="1" noChangeAspect="1"/>
          </p:cNvSpPr>
          <p:nvPr>
            <p:ph type="sldImg"/>
          </p:nvPr>
        </p:nvSpPr>
        <p:spPr/>
      </p:sp>
      <p:sp>
        <p:nvSpPr>
          <p:cNvPr id="12488"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The Review Remediation Impact dialog box shows the impact summary, applicable remediation settings, End User License Agreement, and impact on specific hosts.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vSphere Lifecycle Manager performs a precheck on every remediation call. When the precheck is complete, vSphere Lifecycle Manager applies the latest saved cluster image to the hosts.</a:t>
            </a:r>
            <a:br/>
            <a:endParaRPr/>
          </a:p>
          <a:p>
            <a:pPr marL="0" indent="0">
              <a:buNone/>
            </a:pPr>
            <a:r>
              <a:rPr lang="en-GB" sz="1200" dirty="0">
                <a:solidFill>
                  <a:srgbClr val="000000"/>
                </a:solidFill>
                <a:latin typeface="Times New Roman" panose="02020603050405020304" pitchFamily="18" charset="0"/>
                <a:cs typeface="Times New Roman" panose="02020603050405020304" pitchFamily="18" charset="0"/>
              </a:rPr>
              <a:t>During each step of a remediation process, vSphere Lifecycle Manager determines the readiness of the host to enter or exit maintenance mode or be rebooted.</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also click </a:t>
            </a:r>
            <a:r>
              <a:rPr lang="en-US" sz="2000" b="1" dirty="0">
                <a:solidFill>
                  <a:srgbClr val="000000"/>
                </a:solidFill>
                <a:latin typeface="Times New Roman" panose="02020603050405020304" pitchFamily="18" charset="0"/>
                <a:cs typeface="Courier New" pitchFamily="49" charset="0"/>
              </a:rPr>
              <a:t>RUN PRE-CHECK</a:t>
            </a:r>
            <a:r>
              <a:rPr lang="en-GB" sz="1200" dirty="0">
                <a:solidFill>
                  <a:srgbClr val="000000"/>
                </a:solidFill>
                <a:latin typeface="Times New Roman" panose="02020603050405020304" pitchFamily="18" charset="0"/>
                <a:cs typeface="Times New Roman" panose="02020603050405020304" pitchFamily="18" charset="0"/>
              </a:rPr>
              <a:t> to precheck hosts without updating them.</a:t>
            </a:r>
            <a:br/>
            <a:endParaRPr/>
          </a:p>
        </p:txBody>
      </p:sp>
      <p:sp>
        <p:nvSpPr>
          <p:cNvPr id="12489" name="Slide number"/>
          <p:cNvSpPr>
            <a:spLocks noGrp="1"/>
          </p:cNvSpPr>
          <p:nvPr>
            <p:ph type="sldNum" sz="quarter" idx="10"/>
          </p:nvPr>
        </p:nvSpPr>
        <p:spPr/>
        <p:txBody>
          <a:bodyPr/>
          <a:lstStyle/>
          <a:p>
            <a:fld id="{C18812F0-6685-476B-B832-AFB48F091983}" type="slidenum">
              <a:t>45</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1" name="Slide preview"/>
          <p:cNvSpPr>
            <a:spLocks noGrp="1" noRot="1" noChangeAspect="1"/>
          </p:cNvSpPr>
          <p:nvPr>
            <p:ph type="sldImg"/>
          </p:nvPr>
        </p:nvSpPr>
        <p:spPr/>
      </p:sp>
      <p:sp>
        <p:nvSpPr>
          <p:cNvPr id="12492" name="Notes"/>
          <p:cNvSpPr>
            <a:spLocks noGrp="1"/>
          </p:cNvSpPr>
          <p:nvPr>
            <p:ph type="body" idx="1"/>
          </p:nvPr>
        </p:nvSpPr>
        <p:spPr/>
        <p:txBody>
          <a:bodyPr wrap="square" rtlCol="0"/>
          <a:lstStyle/>
          <a:p>
            <a:pPr marL="0" indent="0">
              <a:buNone/>
            </a:pPr>
            <a:endParaRPr/>
          </a:p>
        </p:txBody>
      </p:sp>
      <p:sp>
        <p:nvSpPr>
          <p:cNvPr id="12493" name="Slide number"/>
          <p:cNvSpPr>
            <a:spLocks noGrp="1"/>
          </p:cNvSpPr>
          <p:nvPr>
            <p:ph type="sldNum" sz="quarter" idx="10"/>
          </p:nvPr>
        </p:nvSpPr>
        <p:spPr/>
        <p:txBody>
          <a:bodyPr/>
          <a:lstStyle/>
          <a:p>
            <a:fld id="{C18812F0-6685-476B-B832-AFB48F091983}" type="slidenum">
              <a:t>46</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5" name="Slide preview"/>
          <p:cNvSpPr>
            <a:spLocks noGrp="1" noRot="1" noChangeAspect="1"/>
          </p:cNvSpPr>
          <p:nvPr>
            <p:ph type="sldImg"/>
          </p:nvPr>
        </p:nvSpPr>
        <p:spPr/>
      </p:sp>
      <p:sp>
        <p:nvSpPr>
          <p:cNvPr id="12496"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check for image recommendations on demand and per cluster. You can check for recommendations for different clusters at the same time. When recommendation checks run concurrently with other checks, with compatibility scans, and with remediation operations, the checks are queued to run one at a time.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If you have never checked recommendations for the cluster, the </a:t>
            </a:r>
            <a:r>
              <a:rPr lang="en-US" sz="2000" b="1" dirty="0">
                <a:solidFill>
                  <a:srgbClr val="000000"/>
                </a:solidFill>
                <a:latin typeface="Times New Roman" panose="02020603050405020304" pitchFamily="18" charset="0"/>
                <a:cs typeface="Courier New" pitchFamily="49" charset="0"/>
              </a:rPr>
              <a:t>View recommended images</a:t>
            </a:r>
            <a:r>
              <a:rPr lang="en-GB" sz="1200" dirty="0">
                <a:solidFill>
                  <a:srgbClr val="000000"/>
                </a:solidFill>
                <a:latin typeface="Times New Roman" panose="02020603050405020304" pitchFamily="18" charset="0"/>
                <a:cs typeface="Times New Roman" panose="02020603050405020304" pitchFamily="18" charset="0"/>
              </a:rPr>
              <a:t> option is dimmed.</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After you select </a:t>
            </a:r>
            <a:r>
              <a:rPr lang="en-US" sz="2000" b="1" dirty="0">
                <a:solidFill>
                  <a:srgbClr val="000000"/>
                </a:solidFill>
                <a:latin typeface="Times New Roman" panose="02020603050405020304" pitchFamily="18" charset="0"/>
                <a:cs typeface="Courier New" pitchFamily="49" charset="0"/>
              </a:rPr>
              <a:t>Check for recommended images</a:t>
            </a:r>
            <a:r>
              <a:rPr lang="en-GB" sz="1200" dirty="0">
                <a:solidFill>
                  <a:srgbClr val="000000"/>
                </a:solidFill>
                <a:latin typeface="Times New Roman" panose="02020603050405020304" pitchFamily="18" charset="0"/>
                <a:cs typeface="Times New Roman" panose="02020603050405020304" pitchFamily="18" charset="0"/>
              </a:rPr>
              <a:t>, the results for that cluster are generated.</a:t>
            </a:r>
            <a:br/>
            <a:r>
              <a:rPr lang="en-GB" sz="1200" dirty="0">
                <a:solidFill>
                  <a:srgbClr val="000000"/>
                </a:solidFill>
                <a:latin typeface="Times New Roman" panose="02020603050405020304" pitchFamily="18" charset="0"/>
                <a:cs typeface="Times New Roman" panose="02020603050405020304" pitchFamily="18" charset="0"/>
              </a:rPr>
              <a:t>The Checking for recommended images task is visible to all user sessions and cannot be canceled.</a:t>
            </a:r>
            <a:br/>
            <a:r>
              <a:rPr lang="en-GB" sz="1200" dirty="0">
                <a:solidFill>
                  <a:srgbClr val="000000"/>
                </a:solidFill>
                <a:latin typeface="Times New Roman" panose="02020603050405020304" pitchFamily="18" charset="0"/>
                <a:cs typeface="Times New Roman" panose="02020603050405020304" pitchFamily="18" charset="0"/>
              </a:rPr>
              <a:t>When the check completes, you can select </a:t>
            </a:r>
            <a:r>
              <a:rPr lang="en-US" sz="2000" b="1" dirty="0">
                <a:solidFill>
                  <a:srgbClr val="000000"/>
                </a:solidFill>
                <a:latin typeface="Times New Roman" panose="02020603050405020304" pitchFamily="18" charset="0"/>
                <a:cs typeface="Courier New" pitchFamily="49" charset="0"/>
              </a:rPr>
              <a:t>View recommended images</a:t>
            </a:r>
            <a:r>
              <a:rPr lang="en-GB" sz="1200" dirty="0">
                <a:solidFill>
                  <a:srgbClr val="000000"/>
                </a:solidFill>
                <a:latin typeface="Times New Roman" panose="02020603050405020304" pitchFamily="18" charset="0"/>
                <a:cs typeface="Times New Roman" panose="02020603050405020304" pitchFamily="18" charset="0"/>
              </a:rPr>
              <a:t>.</a:t>
            </a:r>
          </a:p>
        </p:txBody>
      </p:sp>
      <p:sp>
        <p:nvSpPr>
          <p:cNvPr id="12497" name="Slide number"/>
          <p:cNvSpPr>
            <a:spLocks noGrp="1"/>
          </p:cNvSpPr>
          <p:nvPr>
            <p:ph type="sldNum" sz="quarter" idx="10"/>
          </p:nvPr>
        </p:nvSpPr>
        <p:spPr/>
        <p:txBody>
          <a:bodyPr/>
          <a:lstStyle/>
          <a:p>
            <a:fld id="{C18812F0-6685-476B-B832-AFB48F091983}" type="slidenum">
              <a:t>47</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9" name="Slide preview"/>
          <p:cNvSpPr>
            <a:spLocks noGrp="1" noRot="1" noChangeAspect="1"/>
          </p:cNvSpPr>
          <p:nvPr>
            <p:ph type="sldImg"/>
          </p:nvPr>
        </p:nvSpPr>
        <p:spPr/>
      </p:sp>
      <p:sp>
        <p:nvSpPr>
          <p:cNvPr id="12500"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When you view recommended images, vSphere shows the following types of images:</a:t>
            </a:r>
          </a:p>
          <a:p>
            <a:pPr>
              <a:buFont typeface="Arial" pitchFamily="34" charset="0"/>
              <a:buChar char="•"/>
            </a:pPr>
            <a:r>
              <a:t>CURRENT IMAGE: The image specification that is being used to manage the cluster.</a:t>
            </a:r>
          </a:p>
          <a:p>
            <a:pPr>
              <a:buFont typeface="Arial" pitchFamily="34" charset="0"/>
              <a:buChar char="•"/>
            </a:pPr>
            <a:r>
              <a:t>LATEST IN CURRENT SERIES: If available, a later version within the same release series appears. For example, if the cluster is running vSphere 7.0 and vSphere 7.1 is released, an image based on vSphere 7.1 appears.</a:t>
            </a:r>
          </a:p>
          <a:p>
            <a:pPr>
              <a:buFont typeface="Arial" pitchFamily="34" charset="0"/>
              <a:buChar char="•"/>
            </a:pPr>
            <a:r>
              <a:t>LATEST AND GREATEST: If available, a later version in a later major release. For example, if the cluster is running vSphere 7.0 or 7.1 and vSphere 8.0 is released, an image based on vSphere 8.0 appears.</a:t>
            </a:r>
          </a:p>
          <a:p>
            <a:pPr marL="0" lvl="0" indent="0">
              <a:spcBef>
                <a:spcPts val="0"/>
              </a:spcBef>
              <a:spcAft>
                <a:spcPts val="0"/>
              </a:spcAft>
              <a:buNone/>
            </a:pPr>
            <a:r>
              <a:rPr lang="en-US" sz="2000" dirty="0">
                <a:solidFill>
                  <a:schemeClr val="tx2"/>
                </a:solidFill>
                <a:cs typeface="Calibri" pitchFamily="34" charset="0"/>
              </a:rPr>
              <a:t>vSphere might show one or more recommendations:</a:t>
            </a:r>
          </a:p>
          <a:p>
            <a:pPr>
              <a:buFont typeface="Arial" pitchFamily="34" charset="0"/>
              <a:buChar char="•"/>
            </a:pPr>
            <a:r>
              <a:t>If the latest release within the current series is the same as the latest major version released, only one recommendation appears.</a:t>
            </a:r>
          </a:p>
          <a:p>
            <a:pPr>
              <a:buFont typeface="Arial" pitchFamily="34" charset="0"/>
              <a:buChar char="•"/>
            </a:pPr>
            <a:r>
              <a:t>If the two releases are different, two recommendations appear.</a:t>
            </a:r>
          </a:p>
          <a:p>
            <a:pPr>
              <a:buFont typeface="Arial" pitchFamily="34" charset="0"/>
              <a:buChar char="•"/>
            </a:pPr>
            <a:r>
              <a:t>If the current image is the same as the latest release, no recommendations appear.</a:t>
            </a:r>
          </a:p>
        </p:txBody>
      </p:sp>
      <p:sp>
        <p:nvSpPr>
          <p:cNvPr id="12501" name="Slide number"/>
          <p:cNvSpPr>
            <a:spLocks noGrp="1"/>
          </p:cNvSpPr>
          <p:nvPr>
            <p:ph type="sldNum" sz="quarter" idx="10"/>
          </p:nvPr>
        </p:nvSpPr>
        <p:spPr/>
        <p:txBody>
          <a:bodyPr/>
          <a:lstStyle/>
          <a:p>
            <a:fld id="{C18812F0-6685-476B-B832-AFB48F091983}" type="slidenum">
              <a:t>48</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03" name="Slide preview"/>
          <p:cNvSpPr>
            <a:spLocks noGrp="1" noRot="1" noChangeAspect="1"/>
          </p:cNvSpPr>
          <p:nvPr>
            <p:ph type="sldImg"/>
          </p:nvPr>
        </p:nvSpPr>
        <p:spPr/>
      </p:sp>
      <p:sp>
        <p:nvSpPr>
          <p:cNvPr id="12504"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use a recommended image as a starting point to customize the cluster image. When you select a recommended image, the Edit Image workflow appears.</a:t>
            </a:r>
          </a:p>
          <a:p>
            <a:pPr marL="0" lvl="0" indent="0">
              <a:spcBef>
                <a:spcPts val="0"/>
              </a:spcBef>
              <a:spcAft>
                <a:spcPts val="0"/>
              </a:spcAft>
              <a:buNone/>
            </a:pPr>
            <a:r>
              <a:rPr lang="en-US" sz="2000" dirty="0">
                <a:solidFill>
                  <a:schemeClr val="tx2"/>
                </a:solidFill>
                <a:cs typeface="Calibri" pitchFamily="34" charset="0"/>
              </a:rPr>
              <a:t>You can perform these actions:</a:t>
            </a:r>
          </a:p>
          <a:p>
            <a:pPr>
              <a:buFont typeface="Arial" pitchFamily="34" charset="0"/>
              <a:buChar char="•"/>
            </a:pPr>
            <a:r>
              <a:t>Add or remove image components.</a:t>
            </a:r>
          </a:p>
          <a:p>
            <a:pPr>
              <a:buFont typeface="Arial" pitchFamily="34" charset="0"/>
              <a:buChar char="•"/>
            </a:pPr>
            <a:r>
              <a:t>Validate and save the image.</a:t>
            </a:r>
          </a:p>
          <a:p>
            <a:pPr>
              <a:buFont typeface="Arial" pitchFamily="34" charset="0"/>
              <a:buChar char="•"/>
            </a:pPr>
            <a:r>
              <a:t>Scan the cluster for compatibility.</a:t>
            </a:r>
          </a:p>
          <a:p>
            <a:pPr>
              <a:buFont typeface="Arial" pitchFamily="34" charset="0"/>
              <a:buChar char="•"/>
            </a:pPr>
            <a:r>
              <a:t>Remediate the cluster.</a:t>
            </a:r>
          </a:p>
        </p:txBody>
      </p:sp>
      <p:sp>
        <p:nvSpPr>
          <p:cNvPr id="12505" name="Slide number"/>
          <p:cNvSpPr>
            <a:spLocks noGrp="1"/>
          </p:cNvSpPr>
          <p:nvPr>
            <p:ph type="sldNum" sz="quarter" idx="10"/>
          </p:nvPr>
        </p:nvSpPr>
        <p:spPr/>
        <p:txBody>
          <a:bodyPr/>
          <a:lstStyle/>
          <a:p>
            <a:fld id="{C18812F0-6685-476B-B832-AFB48F091983}" type="slidenum">
              <a:t>49</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07" name="Slide preview"/>
          <p:cNvSpPr>
            <a:spLocks noGrp="1" noRot="1" noChangeAspect="1"/>
          </p:cNvSpPr>
          <p:nvPr>
            <p:ph type="sldImg"/>
          </p:nvPr>
        </p:nvSpPr>
        <p:spPr/>
      </p:sp>
      <p:sp>
        <p:nvSpPr>
          <p:cNvPr id="12508" name="Notes"/>
          <p:cNvSpPr>
            <a:spLocks noGrp="1"/>
          </p:cNvSpPr>
          <p:nvPr>
            <p:ph type="body" idx="1"/>
          </p:nvPr>
        </p:nvSpPr>
        <p:spPr/>
        <p:txBody>
          <a:bodyPr wrap="square" rtlCol="0"/>
          <a:lstStyle/>
          <a:p>
            <a:pPr marL="0" indent="0">
              <a:buNone/>
            </a:pPr>
            <a:endParaRPr/>
          </a:p>
        </p:txBody>
      </p:sp>
      <p:sp>
        <p:nvSpPr>
          <p:cNvPr id="12509" name="Slide number"/>
          <p:cNvSpPr>
            <a:spLocks noGrp="1"/>
          </p:cNvSpPr>
          <p:nvPr>
            <p:ph type="sldNum" sz="quarter" idx="10"/>
          </p:nvPr>
        </p:nvSpPr>
        <p:spPr/>
        <p:txBody>
          <a:bodyPr/>
          <a:lstStyle/>
          <a:p>
            <a:fld id="{C18812F0-6685-476B-B832-AFB48F091983}" type="slidenum">
              <a:t>50</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10" name="Slide preview"/>
          <p:cNvSpPr>
            <a:spLocks noGrp="1" noRot="1" noChangeAspect="1"/>
          </p:cNvSpPr>
          <p:nvPr>
            <p:ph type="sldImg"/>
          </p:nvPr>
        </p:nvSpPr>
        <p:spPr/>
      </p:sp>
      <p:sp>
        <p:nvSpPr>
          <p:cNvPr id="12511" name="Notes"/>
          <p:cNvSpPr>
            <a:spLocks noGrp="1"/>
          </p:cNvSpPr>
          <p:nvPr>
            <p:ph type="body" idx="1"/>
          </p:nvPr>
        </p:nvSpPr>
        <p:spPr/>
        <p:txBody>
          <a:bodyPr wrap="square" rtlCol="0"/>
          <a:lstStyle/>
          <a:p>
            <a:pPr marL="0" indent="0">
              <a:buNone/>
            </a:pPr>
            <a:endParaRPr/>
          </a:p>
        </p:txBody>
      </p:sp>
      <p:sp>
        <p:nvSpPr>
          <p:cNvPr id="12512" name="Slide number"/>
          <p:cNvSpPr>
            <a:spLocks noGrp="1"/>
          </p:cNvSpPr>
          <p:nvPr>
            <p:ph type="sldNum" sz="quarter" idx="10"/>
          </p:nvPr>
        </p:nvSpPr>
        <p:spPr/>
        <p:txBody>
          <a:bodyPr/>
          <a:lstStyle/>
          <a:p>
            <a:fld id="{C18812F0-6685-476B-B832-AFB48F091983}" type="slidenum">
              <a:t>51</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14" name="Slide preview"/>
          <p:cNvSpPr>
            <a:spLocks noGrp="1" noRot="1" noChangeAspect="1"/>
          </p:cNvSpPr>
          <p:nvPr>
            <p:ph type="sldImg"/>
          </p:nvPr>
        </p:nvSpPr>
        <p:spPr/>
      </p:sp>
      <p:sp>
        <p:nvSpPr>
          <p:cNvPr id="12515" name="Notes"/>
          <p:cNvSpPr>
            <a:spLocks noGrp="1"/>
          </p:cNvSpPr>
          <p:nvPr>
            <p:ph type="body" idx="1"/>
          </p:nvPr>
        </p:nvSpPr>
        <p:spPr/>
        <p:txBody>
          <a:bodyPr wrap="square" rtlCol="0"/>
          <a:lstStyle/>
          <a:p>
            <a:pPr marL="0" indent="0">
              <a:buNone/>
            </a:pPr>
            <a:endParaRPr/>
          </a:p>
        </p:txBody>
      </p:sp>
      <p:sp>
        <p:nvSpPr>
          <p:cNvPr id="12516" name="Slide number"/>
          <p:cNvSpPr>
            <a:spLocks noGrp="1"/>
          </p:cNvSpPr>
          <p:nvPr>
            <p:ph type="sldNum" sz="quarter" idx="10"/>
          </p:nvPr>
        </p:nvSpPr>
        <p:spPr/>
        <p:txBody>
          <a:bodyPr/>
          <a:lstStyle/>
          <a:p>
            <a:fld id="{C18812F0-6685-476B-B832-AFB48F091983}" type="slidenum">
              <a:t>53</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6" name="Slide preview"/>
          <p:cNvSpPr>
            <a:spLocks noGrp="1" noRot="1" noChangeAspect="1"/>
          </p:cNvSpPr>
          <p:nvPr>
            <p:ph type="sldImg"/>
          </p:nvPr>
        </p:nvSpPr>
        <p:spPr/>
      </p:sp>
      <p:sp>
        <p:nvSpPr>
          <p:cNvPr id="12347" name="Notes"/>
          <p:cNvSpPr>
            <a:spLocks noGrp="1"/>
          </p:cNvSpPr>
          <p:nvPr>
            <p:ph type="body" idx="1"/>
          </p:nvPr>
        </p:nvSpPr>
        <p:spPr/>
        <p:txBody>
          <a:bodyPr wrap="square" rtlCol="0"/>
          <a:lstStyle/>
          <a:p>
            <a:pPr marL="0" indent="0">
              <a:buNone/>
            </a:pPr>
            <a:endParaRPr/>
          </a:p>
        </p:txBody>
      </p:sp>
      <p:sp>
        <p:nvSpPr>
          <p:cNvPr id="12348" name="Slide number"/>
          <p:cNvSpPr>
            <a:spLocks noGrp="1"/>
          </p:cNvSpPr>
          <p:nvPr>
            <p:ph type="sldNum" sz="quarter" idx="10"/>
          </p:nvPr>
        </p:nvSpPr>
        <p:spPr/>
        <p:txBody>
          <a:bodyPr/>
          <a:lstStyle/>
          <a:p>
            <a:fld id="{C18812F0-6685-476B-B832-AFB48F091983}" type="slidenum">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17" name="Slide preview"/>
          <p:cNvSpPr>
            <a:spLocks noGrp="1" noRot="1" noChangeAspect="1"/>
          </p:cNvSpPr>
          <p:nvPr>
            <p:ph type="sldImg"/>
          </p:nvPr>
        </p:nvSpPr>
        <p:spPr/>
      </p:sp>
      <p:sp>
        <p:nvSpPr>
          <p:cNvPr id="12518" name="Notes"/>
          <p:cNvSpPr>
            <a:spLocks noGrp="1"/>
          </p:cNvSpPr>
          <p:nvPr>
            <p:ph type="body" idx="1"/>
          </p:nvPr>
        </p:nvSpPr>
        <p:spPr/>
        <p:txBody>
          <a:bodyPr wrap="square" rtlCol="0"/>
          <a:lstStyle/>
          <a:p>
            <a:pPr marL="0" indent="0">
              <a:buNone/>
            </a:pPr>
            <a:endParaRPr/>
          </a:p>
        </p:txBody>
      </p:sp>
      <p:sp>
        <p:nvSpPr>
          <p:cNvPr id="12519" name="Slide number"/>
          <p:cNvSpPr>
            <a:spLocks noGrp="1"/>
          </p:cNvSpPr>
          <p:nvPr>
            <p:ph type="sldNum" sz="quarter" idx="10"/>
          </p:nvPr>
        </p:nvSpPr>
        <p:spPr/>
        <p:txBody>
          <a:bodyPr/>
          <a:lstStyle/>
          <a:p>
            <a:fld id="{C18812F0-6685-476B-B832-AFB48F091983}" type="slidenum">
              <a:t>54</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20" name="Slide preview"/>
          <p:cNvSpPr>
            <a:spLocks noGrp="1" noRot="1" noChangeAspect="1"/>
          </p:cNvSpPr>
          <p:nvPr>
            <p:ph type="sldImg"/>
          </p:nvPr>
        </p:nvSpPr>
        <p:spPr/>
      </p:sp>
      <p:sp>
        <p:nvSpPr>
          <p:cNvPr id="12521" name="Notes"/>
          <p:cNvSpPr>
            <a:spLocks noGrp="1"/>
          </p:cNvSpPr>
          <p:nvPr>
            <p:ph type="body" idx="1"/>
          </p:nvPr>
        </p:nvSpPr>
        <p:spPr/>
        <p:txBody>
          <a:bodyPr wrap="square" rtlCol="0"/>
          <a:lstStyle/>
          <a:p>
            <a:pPr marL="0" indent="0">
              <a:buNone/>
            </a:pPr>
            <a:endParaRPr/>
          </a:p>
        </p:txBody>
      </p:sp>
      <p:sp>
        <p:nvSpPr>
          <p:cNvPr id="12522" name="Slide number"/>
          <p:cNvSpPr>
            <a:spLocks noGrp="1"/>
          </p:cNvSpPr>
          <p:nvPr>
            <p:ph type="sldNum" sz="quarter" idx="10"/>
          </p:nvPr>
        </p:nvSpPr>
        <p:spPr/>
        <p:txBody>
          <a:bodyPr/>
          <a:lstStyle/>
          <a:p>
            <a:fld id="{C18812F0-6685-476B-B832-AFB48F091983}" type="slidenum">
              <a:t>55</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24" name="Slide preview"/>
          <p:cNvSpPr>
            <a:spLocks noGrp="1" noRot="1" noChangeAspect="1"/>
          </p:cNvSpPr>
          <p:nvPr>
            <p:ph type="sldImg"/>
          </p:nvPr>
        </p:nvSpPr>
        <p:spPr/>
      </p:sp>
      <p:sp>
        <p:nvSpPr>
          <p:cNvPr id="12525"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A VM has one of the following VMware Tools status values:</a:t>
            </a:r>
          </a:p>
          <a:p>
            <a:pPr>
              <a:buFont typeface="Arial" pitchFamily="34" charset="0"/>
              <a:buChar char="•"/>
            </a:pPr>
            <a:r>
              <a:t>Upgrade Available: You can upgrade VMware Tools to match the current version available for your ESXi hosts.</a:t>
            </a:r>
          </a:p>
          <a:p>
            <a:pPr>
              <a:buFont typeface="Arial" pitchFamily="34" charset="0"/>
              <a:buChar char="•"/>
            </a:pPr>
            <a:r>
              <a:t>Guest Managed: Your VM is running the Linux OpenVMTools package. Use native Linux package management tools to upgrade VMware Tools.</a:t>
            </a:r>
          </a:p>
          <a:p>
            <a:pPr>
              <a:buFont typeface="Arial" pitchFamily="34" charset="0"/>
              <a:buChar char="•"/>
            </a:pPr>
            <a:r>
              <a:t>Not Installed: Consider installing VMware Tools in this VM.</a:t>
            </a:r>
          </a:p>
          <a:p>
            <a:pPr>
              <a:buFont typeface="Arial" pitchFamily="34" charset="0"/>
              <a:buChar char="•"/>
            </a:pPr>
            <a:r>
              <a:t>Unknown: vSphere Lifecycle Manager has not yet checked the status of VMware Tools. Ensure that the VM is powered on before clicking the </a:t>
            </a:r>
            <a:r>
              <a:rPr lang="en-US" sz="2000" b="1" dirty="0">
                <a:solidFill>
                  <a:srgbClr val="000000"/>
                </a:solidFill>
                <a:cs typeface="Courier New" pitchFamily="49" charset="0"/>
              </a:rPr>
              <a:t>CHECK STATUS</a:t>
            </a:r>
            <a:r>
              <a:t> link.</a:t>
            </a:r>
          </a:p>
          <a:p>
            <a:pPr>
              <a:buFont typeface="Arial" pitchFamily="34" charset="0"/>
              <a:buChar char="•"/>
            </a:pPr>
            <a:r>
              <a:t>Up to Date: The version of VMware Tools running in the VM matches the latest available version for the ESXi host.</a:t>
            </a:r>
          </a:p>
        </p:txBody>
      </p:sp>
      <p:sp>
        <p:nvSpPr>
          <p:cNvPr id="12526" name="Slide number"/>
          <p:cNvSpPr>
            <a:spLocks noGrp="1"/>
          </p:cNvSpPr>
          <p:nvPr>
            <p:ph type="sldNum" sz="quarter" idx="10"/>
          </p:nvPr>
        </p:nvSpPr>
        <p:spPr/>
        <p:txBody>
          <a:bodyPr/>
          <a:lstStyle/>
          <a:p>
            <a:fld id="{C18812F0-6685-476B-B832-AFB48F091983}" type="slidenum">
              <a:t>56</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28" name="Slide preview"/>
          <p:cNvSpPr>
            <a:spLocks noGrp="1" noRot="1" noChangeAspect="1"/>
          </p:cNvSpPr>
          <p:nvPr>
            <p:ph type="sldImg"/>
          </p:nvPr>
        </p:nvSpPr>
        <p:spPr/>
      </p:sp>
      <p:sp>
        <p:nvSpPr>
          <p:cNvPr id="12529" name="Notes"/>
          <p:cNvSpPr>
            <a:spLocks noGrp="1"/>
          </p:cNvSpPr>
          <p:nvPr>
            <p:ph type="body" idx="1"/>
          </p:nvPr>
        </p:nvSpPr>
        <p:spPr/>
        <p:txBody>
          <a:bodyPr wrap="square" rtlCol="0"/>
          <a:lstStyle/>
          <a:p>
            <a:pPr marL="0" indent="0">
              <a:buNone/>
            </a:pPr>
            <a:endParaRPr/>
          </a:p>
        </p:txBody>
      </p:sp>
      <p:sp>
        <p:nvSpPr>
          <p:cNvPr id="12530" name="Slide number"/>
          <p:cNvSpPr>
            <a:spLocks noGrp="1"/>
          </p:cNvSpPr>
          <p:nvPr>
            <p:ph type="sldNum" sz="quarter" idx="10"/>
          </p:nvPr>
        </p:nvSpPr>
        <p:spPr/>
        <p:txBody>
          <a:bodyPr/>
          <a:lstStyle/>
          <a:p>
            <a:fld id="{C18812F0-6685-476B-B832-AFB48F091983}" type="slidenum">
              <a:t>57</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1" name="Slide preview"/>
          <p:cNvSpPr>
            <a:spLocks noGrp="1" noRot="1" noChangeAspect="1"/>
          </p:cNvSpPr>
          <p:nvPr>
            <p:ph type="sldImg"/>
          </p:nvPr>
        </p:nvSpPr>
        <p:spPr/>
      </p:sp>
      <p:sp>
        <p:nvSpPr>
          <p:cNvPr id="12532" name="Notes"/>
          <p:cNvSpPr>
            <a:spLocks noGrp="1"/>
          </p:cNvSpPr>
          <p:nvPr>
            <p:ph type="body" idx="1"/>
          </p:nvPr>
        </p:nvSpPr>
        <p:spPr/>
        <p:txBody>
          <a:bodyPr wrap="square" rtlCol="0"/>
          <a:lstStyle/>
          <a:p>
            <a:pPr marL="0" indent="0">
              <a:buNone/>
            </a:pPr>
            <a:endParaRPr/>
          </a:p>
        </p:txBody>
      </p:sp>
      <p:sp>
        <p:nvSpPr>
          <p:cNvPr id="12533" name="Slide number"/>
          <p:cNvSpPr>
            <a:spLocks noGrp="1"/>
          </p:cNvSpPr>
          <p:nvPr>
            <p:ph type="sldNum" sz="quarter" idx="10"/>
          </p:nvPr>
        </p:nvSpPr>
        <p:spPr/>
        <p:txBody>
          <a:bodyPr/>
          <a:lstStyle/>
          <a:p>
            <a:fld id="{C18812F0-6685-476B-B832-AFB48F091983}" type="slidenum">
              <a:t>58</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5" name="Slide preview"/>
          <p:cNvSpPr>
            <a:spLocks noGrp="1" noRot="1" noChangeAspect="1"/>
          </p:cNvSpPr>
          <p:nvPr>
            <p:ph type="sldImg"/>
          </p:nvPr>
        </p:nvSpPr>
        <p:spPr/>
      </p:sp>
      <p:sp>
        <p:nvSpPr>
          <p:cNvPr id="12536" name="Notes"/>
          <p:cNvSpPr>
            <a:spLocks noGrp="1"/>
          </p:cNvSpPr>
          <p:nvPr>
            <p:ph type="body" idx="1"/>
          </p:nvPr>
        </p:nvSpPr>
        <p:spPr/>
        <p:txBody>
          <a:bodyPr wrap="square" rtlCol="0"/>
          <a:lstStyle/>
          <a:p>
            <a:pPr marL="0" indent="0">
              <a:buNone/>
            </a:pPr>
            <a:endParaRPr/>
          </a:p>
        </p:txBody>
      </p:sp>
      <p:sp>
        <p:nvSpPr>
          <p:cNvPr id="12537" name="Slide number"/>
          <p:cNvSpPr>
            <a:spLocks noGrp="1"/>
          </p:cNvSpPr>
          <p:nvPr>
            <p:ph type="sldNum" sz="quarter" idx="10"/>
          </p:nvPr>
        </p:nvSpPr>
        <p:spPr/>
        <p:txBody>
          <a:bodyPr/>
          <a:lstStyle/>
          <a:p>
            <a:fld id="{C18812F0-6685-476B-B832-AFB48F091983}" type="slidenum">
              <a:t>59</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9" name="Slide preview"/>
          <p:cNvSpPr>
            <a:spLocks noGrp="1" noRot="1" noChangeAspect="1"/>
          </p:cNvSpPr>
          <p:nvPr>
            <p:ph type="sldImg"/>
          </p:nvPr>
        </p:nvSpPr>
        <p:spPr/>
      </p:sp>
      <p:sp>
        <p:nvSpPr>
          <p:cNvPr id="12540" name="Notes"/>
          <p:cNvSpPr>
            <a:spLocks noGrp="1"/>
          </p:cNvSpPr>
          <p:nvPr>
            <p:ph type="body" idx="1"/>
          </p:nvPr>
        </p:nvSpPr>
        <p:spPr/>
        <p:txBody>
          <a:bodyPr wrap="square" rtlCol="0"/>
          <a:lstStyle/>
          <a:p>
            <a:pPr marL="0" indent="0">
              <a:buNone/>
            </a:pPr>
            <a:endParaRPr/>
          </a:p>
        </p:txBody>
      </p:sp>
      <p:sp>
        <p:nvSpPr>
          <p:cNvPr id="12541" name="Slide number"/>
          <p:cNvSpPr>
            <a:spLocks noGrp="1"/>
          </p:cNvSpPr>
          <p:nvPr>
            <p:ph type="sldNum" sz="quarter" idx="10"/>
          </p:nvPr>
        </p:nvSpPr>
        <p:spPr/>
        <p:txBody>
          <a:bodyPr/>
          <a:lstStyle/>
          <a:p>
            <a:fld id="{C18812F0-6685-476B-B832-AFB48F091983}" type="slidenum">
              <a:t>60</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42" name="Slide preview"/>
          <p:cNvSpPr>
            <a:spLocks noGrp="1" noRot="1" noChangeAspect="1"/>
          </p:cNvSpPr>
          <p:nvPr>
            <p:ph type="sldImg"/>
          </p:nvPr>
        </p:nvSpPr>
        <p:spPr/>
      </p:sp>
      <p:sp>
        <p:nvSpPr>
          <p:cNvPr id="12543" name="Notes"/>
          <p:cNvSpPr>
            <a:spLocks noGrp="1"/>
          </p:cNvSpPr>
          <p:nvPr>
            <p:ph type="body" idx="1"/>
          </p:nvPr>
        </p:nvSpPr>
        <p:spPr/>
        <p:txBody>
          <a:bodyPr wrap="square" rtlCol="0"/>
          <a:lstStyle/>
          <a:p>
            <a:pPr marL="0" indent="0">
              <a:buNone/>
            </a:pPr>
            <a:endParaRPr/>
          </a:p>
        </p:txBody>
      </p:sp>
      <p:sp>
        <p:nvSpPr>
          <p:cNvPr id="12544" name="Slide number"/>
          <p:cNvSpPr>
            <a:spLocks noGrp="1"/>
          </p:cNvSpPr>
          <p:nvPr>
            <p:ph type="sldNum" sz="quarter" idx="10"/>
          </p:nvPr>
        </p:nvSpPr>
        <p:spPr/>
        <p:txBody>
          <a:bodyPr/>
          <a:lstStyle/>
          <a:p>
            <a:fld id="{C18812F0-6685-476B-B832-AFB48F091983}" type="slidenum">
              <a:t>61</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45" name="Slide preview"/>
          <p:cNvSpPr>
            <a:spLocks noGrp="1" noRot="1" noChangeAspect="1"/>
          </p:cNvSpPr>
          <p:nvPr>
            <p:ph type="sldImg"/>
          </p:nvPr>
        </p:nvSpPr>
        <p:spPr/>
      </p:sp>
      <p:sp>
        <p:nvSpPr>
          <p:cNvPr id="12546" name="Notes"/>
          <p:cNvSpPr>
            <a:spLocks noGrp="1"/>
          </p:cNvSpPr>
          <p:nvPr>
            <p:ph type="body" idx="1"/>
          </p:nvPr>
        </p:nvSpPr>
        <p:spPr/>
        <p:txBody>
          <a:bodyPr wrap="square" rtlCol="0"/>
          <a:lstStyle/>
          <a:p>
            <a:pPr marL="0" indent="0">
              <a:buNone/>
            </a:pPr>
            <a:endParaRPr/>
          </a:p>
        </p:txBody>
      </p:sp>
      <p:sp>
        <p:nvSpPr>
          <p:cNvPr id="12547" name="Slide number"/>
          <p:cNvSpPr>
            <a:spLocks noGrp="1"/>
          </p:cNvSpPr>
          <p:nvPr>
            <p:ph type="sldNum" sz="quarter" idx="10"/>
          </p:nvPr>
        </p:nvSpPr>
        <p:spPr/>
        <p:txBody>
          <a:bodyPr/>
          <a:lstStyle/>
          <a:p>
            <a:fld id="{C18812F0-6685-476B-B832-AFB48F091983}" type="slidenum">
              <a:t>62</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48" name="Slide preview"/>
          <p:cNvSpPr>
            <a:spLocks noGrp="1" noRot="1" noChangeAspect="1"/>
          </p:cNvSpPr>
          <p:nvPr>
            <p:ph type="sldImg"/>
          </p:nvPr>
        </p:nvSpPr>
        <p:spPr/>
      </p:sp>
      <p:sp>
        <p:nvSpPr>
          <p:cNvPr id="12549" name="Notes"/>
          <p:cNvSpPr>
            <a:spLocks noGrp="1"/>
          </p:cNvSpPr>
          <p:nvPr>
            <p:ph type="body" idx="1"/>
          </p:nvPr>
        </p:nvSpPr>
        <p:spPr/>
        <p:txBody>
          <a:bodyPr wrap="square" rtlCol="0"/>
          <a:lstStyle/>
          <a:p>
            <a:pPr marL="0" indent="0">
              <a:buNone/>
            </a:pPr>
            <a:endParaRPr/>
          </a:p>
        </p:txBody>
      </p:sp>
      <p:sp>
        <p:nvSpPr>
          <p:cNvPr id="12550" name="Slide number"/>
          <p:cNvSpPr>
            <a:spLocks noGrp="1"/>
          </p:cNvSpPr>
          <p:nvPr>
            <p:ph type="sldNum" sz="quarter" idx="10"/>
          </p:nvPr>
        </p:nvSpPr>
        <p:spPr/>
        <p:txBody>
          <a:bodyPr/>
          <a:lstStyle/>
          <a:p>
            <a:fld id="{C18812F0-6685-476B-B832-AFB48F091983}" type="slidenum">
              <a:t>63</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 name="Slide preview"/>
          <p:cNvSpPr>
            <a:spLocks noGrp="1" noRot="1" noChangeAspect="1"/>
          </p:cNvSpPr>
          <p:nvPr>
            <p:ph type="sldImg"/>
          </p:nvPr>
        </p:nvSpPr>
        <p:spPr/>
      </p:sp>
      <p:sp>
        <p:nvSpPr>
          <p:cNvPr id="12350" name="Notes"/>
          <p:cNvSpPr>
            <a:spLocks noGrp="1"/>
          </p:cNvSpPr>
          <p:nvPr>
            <p:ph type="body" idx="1"/>
          </p:nvPr>
        </p:nvSpPr>
        <p:spPr/>
        <p:txBody>
          <a:bodyPr wrap="square" rtlCol="0"/>
          <a:lstStyle/>
          <a:p>
            <a:pPr marL="0" indent="0">
              <a:buNone/>
            </a:pPr>
            <a:endParaRPr/>
          </a:p>
        </p:txBody>
      </p:sp>
      <p:sp>
        <p:nvSpPr>
          <p:cNvPr id="12351" name="Slide number"/>
          <p:cNvSpPr>
            <a:spLocks noGrp="1"/>
          </p:cNvSpPr>
          <p:nvPr>
            <p:ph type="sldNum" sz="quarter" idx="10"/>
          </p:nvPr>
        </p:nvSpPr>
        <p:spPr/>
        <p:txBody>
          <a:bodyPr/>
          <a:lstStyle/>
          <a:p>
            <a:fld id="{C18812F0-6685-476B-B832-AFB48F091983}" type="slidenum">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2" name="Slide preview"/>
          <p:cNvSpPr>
            <a:spLocks noGrp="1" noRot="1" noChangeAspect="1"/>
          </p:cNvSpPr>
          <p:nvPr>
            <p:ph type="sldImg"/>
          </p:nvPr>
        </p:nvSpPr>
        <p:spPr/>
      </p:sp>
      <p:sp>
        <p:nvSpPr>
          <p:cNvPr id="12353" name="Notes"/>
          <p:cNvSpPr>
            <a:spLocks noGrp="1"/>
          </p:cNvSpPr>
          <p:nvPr>
            <p:ph type="body" idx="1"/>
          </p:nvPr>
        </p:nvSpPr>
        <p:spPr/>
        <p:txBody>
          <a:bodyPr wrap="square" rtlCol="0"/>
          <a:lstStyle/>
          <a:p>
            <a:pPr marL="0" indent="0">
              <a:buNone/>
            </a:pPr>
            <a:endParaRPr/>
          </a:p>
        </p:txBody>
      </p:sp>
      <p:sp>
        <p:nvSpPr>
          <p:cNvPr id="12354" name="Slide number"/>
          <p:cNvSpPr>
            <a:spLocks noGrp="1"/>
          </p:cNvSpPr>
          <p:nvPr>
            <p:ph type="sldNum" sz="quarter" idx="10"/>
          </p:nvPr>
        </p:nvSpPr>
        <p:spPr/>
        <p:txBody>
          <a:bodyPr/>
          <a:lstStyle/>
          <a:p>
            <a:fld id="{C18812F0-6685-476B-B832-AFB48F091983}" type="slidenum">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6" name="Slide preview"/>
          <p:cNvSpPr>
            <a:spLocks noGrp="1" noRot="1" noChangeAspect="1"/>
          </p:cNvSpPr>
          <p:nvPr>
            <p:ph type="sldImg"/>
          </p:nvPr>
        </p:nvSpPr>
        <p:spPr/>
      </p:sp>
      <p:sp>
        <p:nvSpPr>
          <p:cNvPr id="12357"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When generating reports, if the Customer Experience Improvement Program (CEIP) is not yet accepted, a prompt describing CEIP appears. Reports are not generated if you do not join CEIP.</a:t>
            </a:r>
          </a:p>
        </p:txBody>
      </p:sp>
      <p:sp>
        <p:nvSpPr>
          <p:cNvPr id="12358" name="Slide number"/>
          <p:cNvSpPr>
            <a:spLocks noGrp="1"/>
          </p:cNvSpPr>
          <p:nvPr>
            <p:ph type="sldNum" sz="quarter" idx="10"/>
          </p:nvPr>
        </p:nvSpPr>
        <p:spPr/>
        <p:txBody>
          <a:bodyPr/>
          <a:lstStyle/>
          <a:p>
            <a:fld id="{C18812F0-6685-476B-B832-AFB48F091983}" type="slidenum">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0" name="Slide preview"/>
          <p:cNvSpPr>
            <a:spLocks noGrp="1" noRot="1" noChangeAspect="1"/>
          </p:cNvSpPr>
          <p:nvPr>
            <p:ph type="sldImg"/>
          </p:nvPr>
        </p:nvSpPr>
        <p:spPr/>
      </p:sp>
      <p:sp>
        <p:nvSpPr>
          <p:cNvPr id="12361"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When new vCenter Server updates are released, the vSphere Client shows a notification in the </a:t>
            </a:r>
            <a:r>
              <a:rPr lang="en-US" sz="2000" b="1" dirty="0">
                <a:solidFill>
                  <a:srgbClr val="000000"/>
                </a:solidFill>
                <a:latin typeface="Times New Roman" panose="02020603050405020304" pitchFamily="18" charset="0"/>
                <a:cs typeface="Courier New" pitchFamily="49" charset="0"/>
              </a:rPr>
              <a:t>Summary</a:t>
            </a:r>
            <a:r>
              <a:rPr lang="en-GB" sz="1200" dirty="0">
                <a:solidFill>
                  <a:srgbClr val="000000"/>
                </a:solidFill>
                <a:latin typeface="Times New Roman" panose="02020603050405020304" pitchFamily="18" charset="0"/>
                <a:cs typeface="Times New Roman" panose="02020603050405020304" pitchFamily="18" charset="0"/>
              </a:rPr>
              <a:t> tab. Clicking the notification directs you to the </a:t>
            </a:r>
            <a:r>
              <a:rPr lang="en-US" sz="2000" b="1" dirty="0">
                <a:solidFill>
                  <a:srgbClr val="000000"/>
                </a:solidFill>
                <a:latin typeface="Times New Roman" panose="02020603050405020304" pitchFamily="18" charset="0"/>
                <a:cs typeface="Courier New" pitchFamily="49" charset="0"/>
              </a:rPr>
              <a:t>Updates</a:t>
            </a:r>
            <a:r>
              <a:rPr lang="en-GB" sz="1200" dirty="0">
                <a:solidFill>
                  <a:srgbClr val="000000"/>
                </a:solidFill>
                <a:latin typeface="Times New Roman" panose="02020603050405020304" pitchFamily="18" charset="0"/>
                <a:cs typeface="Times New Roman" panose="02020603050405020304" pitchFamily="18" charset="0"/>
              </a:rPr>
              <a:t> tab.</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a:t>
            </a:r>
            <a:r>
              <a:rPr lang="en-US" sz="2000" b="1" dirty="0">
                <a:solidFill>
                  <a:srgbClr val="000000"/>
                </a:solidFill>
                <a:latin typeface="Times New Roman" panose="02020603050405020304" pitchFamily="18" charset="0"/>
                <a:cs typeface="Courier New" pitchFamily="49" charset="0"/>
              </a:rPr>
              <a:t>Updates</a:t>
            </a:r>
            <a:r>
              <a:rPr lang="en-GB" sz="1200" dirty="0">
                <a:solidFill>
                  <a:srgbClr val="000000"/>
                </a:solidFill>
                <a:latin typeface="Times New Roman" panose="02020603050405020304" pitchFamily="18" charset="0"/>
                <a:cs typeface="Times New Roman" panose="02020603050405020304" pitchFamily="18" charset="0"/>
              </a:rPr>
              <a:t> tab has an Update Planner page. This page shows a list of vCenter Server versions that you can select.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Details include release date, version, build, and other information about each vCenter Server version available.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Type column tells you if the release item is an update, an upgrade, or a patch.</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If multiple versions appear, the recommended version is preselected.</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After selecting a vCenter Server version from the list, you can generate product interoperability reports and preupdate reports.</a:t>
            </a:r>
          </a:p>
        </p:txBody>
      </p:sp>
      <p:sp>
        <p:nvSpPr>
          <p:cNvPr id="12362" name="Slide number"/>
          <p:cNvSpPr>
            <a:spLocks noGrp="1"/>
          </p:cNvSpPr>
          <p:nvPr>
            <p:ph type="sldNum" sz="quarter" idx="10"/>
          </p:nvPr>
        </p:nvSpPr>
        <p:spPr/>
        <p:txBody>
          <a:bodyPr/>
          <a:lstStyle/>
          <a:p>
            <a:fld id="{C18812F0-6685-476B-B832-AFB48F091983}" type="slidenum">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2.emf"/><Relationship Id="rId4" Type="http://schemas.openxmlformats.org/officeDocument/2006/relationships/customXml" Target="../ink/ink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Slide">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F5A02180-679B-46FB-9C32-EA90058BD978}"/>
              </a:ext>
            </a:extLst>
          </p:cNvPr>
          <p:cNvPicPr>
            <a:picLocks noChangeAspect="1"/>
          </p:cNvPicPr>
          <p:nvPr userDrawn="1"/>
        </p:nvPicPr>
        <p:blipFill>
          <a:blip r:embed="rId3"/>
          <a:stretch>
            <a:fillRect/>
          </a:stretch>
        </p:blipFill>
        <p:spPr bwMode="ltGray">
          <a:xfrm>
            <a:off x="1" y="0"/>
            <a:ext cx="8061012" cy="6858000"/>
          </a:xfrm>
          <a:prstGeom prst="rect">
            <a:avLst/>
          </a:prstGeom>
        </p:spPr>
      </p:pic>
      <p:sp>
        <p:nvSpPr>
          <p:cNvPr id="16" name="Title 1">
            <a:extLst>
              <a:ext uri="{FF2B5EF4-FFF2-40B4-BE49-F238E27FC236}">
                <a16:creationId xmlns:a16="http://schemas.microsoft.com/office/drawing/2014/main" id="{2951C415-1758-4709-B881-2226BDD77675}"/>
              </a:ext>
            </a:extLst>
          </p:cNvPr>
          <p:cNvSpPr>
            <a:spLocks noGrp="1"/>
          </p:cNvSpPr>
          <p:nvPr>
            <p:ph type="title"/>
          </p:nvPr>
        </p:nvSpPr>
        <p:spPr>
          <a:xfrm>
            <a:off x="4880914" y="2215803"/>
            <a:ext cx="6402467" cy="1234440"/>
          </a:xfrm>
        </p:spPr>
        <p:txBody>
          <a:bodyPr wrap="square" anchor="b" anchorCtr="0"/>
          <a:lstStyle>
            <a:lvl1pPr algn="r">
              <a:defRPr sz="3200" b="0" cap="none" baseline="0"/>
            </a:lvl1pPr>
          </a:lstStyle>
          <a:p>
            <a:r>
              <a:rPr lang="en-US" dirty="0"/>
              <a:t>Click to edit Master title style</a:t>
            </a:r>
          </a:p>
        </p:txBody>
      </p:sp>
      <p:grpSp>
        <p:nvGrpSpPr>
          <p:cNvPr id="19" name="Group 18">
            <a:extLst>
              <a:ext uri="{FF2B5EF4-FFF2-40B4-BE49-F238E27FC236}">
                <a16:creationId xmlns:a16="http://schemas.microsoft.com/office/drawing/2014/main" id="{F662A218-7EC5-4C26-90F9-4C8166F3EF66}"/>
              </a:ext>
            </a:extLst>
          </p:cNvPr>
          <p:cNvGrpSpPr/>
          <p:nvPr userDrawn="1"/>
        </p:nvGrpSpPr>
        <p:grpSpPr>
          <a:xfrm>
            <a:off x="608171" y="6447600"/>
            <a:ext cx="1424756" cy="224518"/>
            <a:chOff x="863272" y="6563918"/>
            <a:chExt cx="861082" cy="135727"/>
          </a:xfrm>
          <a:solidFill>
            <a:schemeClr val="bg1"/>
          </a:solidFill>
        </p:grpSpPr>
        <p:sp>
          <p:nvSpPr>
            <p:cNvPr id="20" name="Freeform 6">
              <a:extLst>
                <a:ext uri="{FF2B5EF4-FFF2-40B4-BE49-F238E27FC236}">
                  <a16:creationId xmlns:a16="http://schemas.microsoft.com/office/drawing/2014/main" id="{D2B61455-20AC-4408-9D87-B04FFD7905DC}"/>
                </a:ext>
              </a:extLst>
            </p:cNvPr>
            <p:cNvSpPr>
              <a:spLocks/>
            </p:cNvSpPr>
            <p:nvPr userDrawn="1"/>
          </p:nvSpPr>
          <p:spPr bwMode="auto">
            <a:xfrm>
              <a:off x="1195963" y="6569284"/>
              <a:ext cx="181812" cy="128783"/>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1" name="Freeform 7">
              <a:extLst>
                <a:ext uri="{FF2B5EF4-FFF2-40B4-BE49-F238E27FC236}">
                  <a16:creationId xmlns:a16="http://schemas.microsoft.com/office/drawing/2014/main" id="{C8CD4FF6-3DC6-4615-AB39-3DF7C9ED209E}"/>
                </a:ext>
              </a:extLst>
            </p:cNvPr>
            <p:cNvSpPr>
              <a:spLocks/>
            </p:cNvSpPr>
            <p:nvPr userDrawn="1"/>
          </p:nvSpPr>
          <p:spPr bwMode="auto">
            <a:xfrm>
              <a:off x="1509084" y="6569284"/>
              <a:ext cx="70389" cy="128783"/>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2" name="Freeform 8">
              <a:extLst>
                <a:ext uri="{FF2B5EF4-FFF2-40B4-BE49-F238E27FC236}">
                  <a16:creationId xmlns:a16="http://schemas.microsoft.com/office/drawing/2014/main" id="{93ED9EF2-B0A3-4080-80FF-D8D0974E9498}"/>
                </a:ext>
              </a:extLst>
            </p:cNvPr>
            <p:cNvSpPr>
              <a:spLocks noEditPoints="1"/>
            </p:cNvSpPr>
            <p:nvPr userDrawn="1"/>
          </p:nvSpPr>
          <p:spPr bwMode="auto">
            <a:xfrm>
              <a:off x="1577894" y="6569284"/>
              <a:ext cx="115211" cy="130361"/>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3" name="Freeform 9">
              <a:extLst>
                <a:ext uri="{FF2B5EF4-FFF2-40B4-BE49-F238E27FC236}">
                  <a16:creationId xmlns:a16="http://schemas.microsoft.com/office/drawing/2014/main" id="{2AB7AA43-11EE-4E56-A876-EA235A60D5FC}"/>
                </a:ext>
              </a:extLst>
            </p:cNvPr>
            <p:cNvSpPr>
              <a:spLocks noEditPoints="1"/>
            </p:cNvSpPr>
            <p:nvPr userDrawn="1"/>
          </p:nvSpPr>
          <p:spPr bwMode="auto">
            <a:xfrm>
              <a:off x="1377775" y="6569284"/>
              <a:ext cx="108898" cy="130361"/>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4" name="Freeform 10">
              <a:extLst>
                <a:ext uri="{FF2B5EF4-FFF2-40B4-BE49-F238E27FC236}">
                  <a16:creationId xmlns:a16="http://schemas.microsoft.com/office/drawing/2014/main" id="{18C906CE-6B18-4A24-B6F3-37C2D07E9914}"/>
                </a:ext>
              </a:extLst>
            </p:cNvPr>
            <p:cNvSpPr>
              <a:spLocks/>
            </p:cNvSpPr>
            <p:nvPr userDrawn="1"/>
          </p:nvSpPr>
          <p:spPr bwMode="auto">
            <a:xfrm>
              <a:off x="863272" y="6563918"/>
              <a:ext cx="325115" cy="135727"/>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5" name="Freeform 11">
              <a:extLst>
                <a:ext uri="{FF2B5EF4-FFF2-40B4-BE49-F238E27FC236}">
                  <a16:creationId xmlns:a16="http://schemas.microsoft.com/office/drawing/2014/main" id="{43859B0A-3053-4B1E-BBEF-AD11EABDF4CF}"/>
                </a:ext>
              </a:extLst>
            </p:cNvPr>
            <p:cNvSpPr>
              <a:spLocks noEditPoints="1"/>
            </p:cNvSpPr>
            <p:nvPr userDrawn="1"/>
          </p:nvSpPr>
          <p:spPr bwMode="auto">
            <a:xfrm>
              <a:off x="1694683" y="6569284"/>
              <a:ext cx="29671" cy="31249"/>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6" name="Freeform 12">
              <a:extLst>
                <a:ext uri="{FF2B5EF4-FFF2-40B4-BE49-F238E27FC236}">
                  <a16:creationId xmlns:a16="http://schemas.microsoft.com/office/drawing/2014/main" id="{480957FB-BCF1-411D-91E8-D3CB10A9BBF6}"/>
                </a:ext>
              </a:extLst>
            </p:cNvPr>
            <p:cNvSpPr>
              <a:spLocks noEditPoints="1"/>
            </p:cNvSpPr>
            <p:nvPr userDrawn="1"/>
          </p:nvSpPr>
          <p:spPr bwMode="auto">
            <a:xfrm>
              <a:off x="1703521" y="6576859"/>
              <a:ext cx="12626" cy="15151"/>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grpSp>
      <p:sp>
        <p:nvSpPr>
          <p:cNvPr id="36" name="TextBox 35">
            <a:extLst>
              <a:ext uri="{FF2B5EF4-FFF2-40B4-BE49-F238E27FC236}">
                <a16:creationId xmlns:a16="http://schemas.microsoft.com/office/drawing/2014/main" id="{39FC8472-2F9C-4390-AD12-2DEC71630743}"/>
              </a:ext>
            </a:extLst>
          </p:cNvPr>
          <p:cNvSpPr txBox="1"/>
          <p:nvPr userDrawn="1"/>
        </p:nvSpPr>
        <p:spPr bwMode="white">
          <a:xfrm flipH="1">
            <a:off x="2301169" y="6513824"/>
            <a:ext cx="1729338" cy="186690"/>
          </a:xfrm>
          <a:prstGeom prst="rect">
            <a:avLst/>
          </a:prstGeom>
          <a:noFill/>
        </p:spPr>
        <p:txBody>
          <a:bodyPr wrap="none" lIns="0" tIns="0" rIns="0" bIns="0" rtlCol="0" anchor="ctr">
            <a:noAutofit/>
          </a:bodyPr>
          <a:lstStyle/>
          <a:p>
            <a:pPr>
              <a:lnSpc>
                <a:spcPct val="90000"/>
              </a:lnSpc>
            </a:pPr>
            <a:r>
              <a:rPr lang="en-US" sz="1000" dirty="0">
                <a:solidFill>
                  <a:schemeClr val="bg1"/>
                </a:solidFill>
                <a:latin typeface="+mj-lt"/>
                <a:ea typeface="Verdana" panose="020B0604030504040204" pitchFamily="34" charset="0"/>
                <a:cs typeface="Verdana" panose="020B0604030504040204" pitchFamily="34" charset="0"/>
              </a:rPr>
              <a:t> © 2020 VMware, Inc.</a:t>
            </a:r>
          </a:p>
        </p:txBody>
      </p:sp>
      <mc:AlternateContent xmlns:mc="http://schemas.openxmlformats.org/markup-compatibility/2006" xmlns:p14="http://schemas.microsoft.com/office/powerpoint/2010/main">
        <mc:Choice Requires="p14">
          <p:contentPart p14:bwMode="auto" r:id="rId4">
            <p14:nvContentPartPr>
              <p14:cNvPr id="37" name="Ink 36">
                <a:extLst>
                  <a:ext uri="{FF2B5EF4-FFF2-40B4-BE49-F238E27FC236}">
                    <a16:creationId xmlns:a16="http://schemas.microsoft.com/office/drawing/2014/main" id="{CFEB676F-F7B5-4486-A265-8D3830C84F4C}"/>
                  </a:ext>
                </a:extLst>
              </p14:cNvPr>
              <p14:cNvContentPartPr/>
              <p14:nvPr userDrawn="1"/>
            </p14:nvContentPartPr>
            <p14:xfrm>
              <a:off x="9862161" y="4881179"/>
              <a:ext cx="240" cy="240"/>
            </p14:xfrm>
          </p:contentPart>
        </mc:Choice>
        <mc:Fallback xmlns:a14="http://schemas.microsoft.com/office/drawing/2010/main" xmlns:a16="http://schemas.microsoft.com/office/drawing/2014/main" xmlns="">
          <p:pic>
            <p:nvPicPr>
              <p:cNvPr id="37" name="Ink 36">
                <a:extLst>
                  <a:ext uri="{FF2B5EF4-FFF2-40B4-BE49-F238E27FC236}">
                    <a16:creationId xmlns:a16="http://schemas.microsoft.com/office/drawing/2014/main" id="{CFEB676F-F7B5-4486-A265-8D3830C84F4C}"/>
                  </a:ext>
                </a:extLst>
              </p:cNvPr>
              <p:cNvPicPr/>
              <p:nvPr/>
            </p:nvPicPr>
            <p:blipFill>
              <a:blip r:embed="rId5"/>
              <a:stretch>
                <a:fillRect/>
              </a:stretch>
            </p:blipFill>
            <p:spPr>
              <a:xfrm>
                <a:off x="9858081" y="4877099"/>
                <a:ext cx="7920" cy="7920"/>
              </a:xfrm>
              <a:prstGeom prst="rect">
                <a:avLst/>
              </a:prstGeom>
            </p:spPr>
          </p:pic>
        </mc:Fallback>
      </mc:AlternateContent>
      <p:sp>
        <p:nvSpPr>
          <p:cNvPr id="3" name="Content Placeholder 2"/>
          <p:cNvSpPr>
            <a:spLocks noGrp="1"/>
          </p:cNvSpPr>
          <p:nvPr>
            <p:ph sz="quarter" idx="11" hasCustomPrompt="1"/>
          </p:nvPr>
        </p:nvSpPr>
        <p:spPr>
          <a:xfrm>
            <a:off x="6096000" y="3965135"/>
            <a:ext cx="5181409" cy="692625"/>
          </a:xfrm>
        </p:spPr>
        <p:txBody>
          <a:bodyPr anchor="b" anchorCtr="0"/>
          <a:lstStyle>
            <a:lvl1pPr marL="0" marR="0" indent="1614488" algn="r" defTabSz="808038" rtl="0" eaLnBrk="1" fontAlgn="auto" latinLnBrk="0" hangingPunct="1">
              <a:lnSpc>
                <a:spcPct val="90000"/>
              </a:lnSpc>
              <a:spcBef>
                <a:spcPts val="1200"/>
              </a:spcBef>
              <a:spcAft>
                <a:spcPts val="0"/>
              </a:spcAft>
              <a:buClrTx/>
              <a:buSzPct val="90000"/>
              <a:buFontTx/>
              <a:buNone/>
              <a:tabLst/>
              <a:defRPr lang="en-GB" sz="2400" kern="1200" baseline="0" dirty="0">
                <a:solidFill>
                  <a:schemeClr val="tx1"/>
                </a:solidFill>
                <a:latin typeface="+mj-lt"/>
                <a:ea typeface="+mn-ea"/>
                <a:cs typeface="+mn-cs"/>
              </a:defRPr>
            </a:lvl1pPr>
          </a:lstStyle>
          <a:p>
            <a:pPr marL="0" marR="0" lvl="0" indent="0" algn="l" defTabSz="914400" rtl="0" eaLnBrk="1" fontAlgn="auto" latinLnBrk="0" hangingPunct="1">
              <a:lnSpc>
                <a:spcPct val="90000"/>
              </a:lnSpc>
              <a:spcBef>
                <a:spcPts val="1200"/>
              </a:spcBef>
              <a:spcAft>
                <a:spcPts val="0"/>
              </a:spcAft>
              <a:buClrTx/>
              <a:buSzPct val="90000"/>
              <a:buFontTx/>
              <a:buNone/>
              <a:tabLst/>
              <a:defRPr/>
            </a:pPr>
            <a:r>
              <a:rPr lang="en-US" dirty="0"/>
              <a:t>Module #</a:t>
            </a:r>
            <a:endParaRPr lang="en-GB" dirty="0"/>
          </a:p>
        </p:txBody>
      </p:sp>
    </p:spTree>
    <p:custDataLst>
      <p:tags r:id="rId1"/>
    </p:custDataLst>
    <p:extLst>
      <p:ext uri="{BB962C8B-B14F-4D97-AF65-F5344CB8AC3E}">
        <p14:creationId xmlns:p14="http://schemas.microsoft.com/office/powerpoint/2010/main" val="3383309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AndImage_Animation">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1583697"/>
            <a:ext cx="10972800" cy="4628191"/>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2" name="Title 1"/>
          <p:cNvSpPr>
            <a:spLocks noGrp="1"/>
          </p:cNvSpPr>
          <p:nvPr>
            <p:ph type="title"/>
          </p:nvPr>
        </p:nvSpPr>
        <p:spPr>
          <a:xfrm>
            <a:off x="609600" y="330200"/>
            <a:ext cx="10972800" cy="355600"/>
          </a:xfrm>
        </p:spPr>
        <p:txBody>
          <a:bodyPr/>
          <a:lstStyle/>
          <a:p>
            <a:r>
              <a:rPr lang="en-US" dirty="0"/>
              <a:t>Click to edit Master title style</a:t>
            </a:r>
          </a:p>
        </p:txBody>
      </p:sp>
      <p:sp>
        <p:nvSpPr>
          <p:cNvPr id="3" name="Content Placeholder 2"/>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
        <p:nvSpPr>
          <p:cNvPr id="6" name="Graphic 4">
            <a:extLst>
              <a:ext uri="{FF2B5EF4-FFF2-40B4-BE49-F238E27FC236}">
                <a16:creationId xmlns:a16="http://schemas.microsoft.com/office/drawing/2014/main" id="{967419C8-2C01-4E40-8A3C-A391DC0FCE95}"/>
              </a:ext>
            </a:extLst>
          </p:cNvPr>
          <p:cNvSpPr/>
          <p:nvPr userDrawn="1"/>
        </p:nvSpPr>
        <p:spPr>
          <a:xfrm>
            <a:off x="11707653" y="6387734"/>
            <a:ext cx="371010" cy="371010"/>
          </a:xfrm>
          <a:custGeom>
            <a:avLst/>
            <a:gdLst>
              <a:gd name="connsiteX0" fmla="*/ 185505 w 371010"/>
              <a:gd name="connsiteY0" fmla="*/ 0 h 371010"/>
              <a:gd name="connsiteX1" fmla="*/ 0 w 371010"/>
              <a:gd name="connsiteY1" fmla="*/ 185505 h 371010"/>
              <a:gd name="connsiteX2" fmla="*/ 185505 w 371010"/>
              <a:gd name="connsiteY2" fmla="*/ 371011 h 371010"/>
              <a:gd name="connsiteX3" fmla="*/ 371011 w 371010"/>
              <a:gd name="connsiteY3" fmla="*/ 185505 h 371010"/>
              <a:gd name="connsiteX4" fmla="*/ 185505 w 371010"/>
              <a:gd name="connsiteY4" fmla="*/ 0 h 371010"/>
              <a:gd name="connsiteX5" fmla="*/ 272050 w 371010"/>
              <a:gd name="connsiteY5" fmla="*/ 203458 h 371010"/>
              <a:gd name="connsiteX6" fmla="*/ 140401 w 371010"/>
              <a:gd name="connsiteY6" fmla="*/ 279006 h 371010"/>
              <a:gd name="connsiteX7" fmla="*/ 113697 w 371010"/>
              <a:gd name="connsiteY7" fmla="*/ 263298 h 371010"/>
              <a:gd name="connsiteX8" fmla="*/ 113697 w 371010"/>
              <a:gd name="connsiteY8" fmla="*/ 107713 h 371010"/>
              <a:gd name="connsiteX9" fmla="*/ 140401 w 371010"/>
              <a:gd name="connsiteY9" fmla="*/ 92005 h 371010"/>
              <a:gd name="connsiteX10" fmla="*/ 272050 w 371010"/>
              <a:gd name="connsiteY10" fmla="*/ 172041 h 371010"/>
              <a:gd name="connsiteX11" fmla="*/ 272050 w 371010"/>
              <a:gd name="connsiteY11" fmla="*/ 203458 h 371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010" h="371010">
                <a:moveTo>
                  <a:pt x="185505" y="0"/>
                </a:moveTo>
                <a:cubicBezTo>
                  <a:pt x="83029" y="0"/>
                  <a:pt x="0" y="83029"/>
                  <a:pt x="0" y="185505"/>
                </a:cubicBezTo>
                <a:cubicBezTo>
                  <a:pt x="0" y="287982"/>
                  <a:pt x="83029" y="371011"/>
                  <a:pt x="185505" y="371011"/>
                </a:cubicBezTo>
                <a:cubicBezTo>
                  <a:pt x="287982" y="371011"/>
                  <a:pt x="371011" y="287982"/>
                  <a:pt x="371011" y="185505"/>
                </a:cubicBezTo>
                <a:cubicBezTo>
                  <a:pt x="371011" y="83029"/>
                  <a:pt x="287982" y="0"/>
                  <a:pt x="185505" y="0"/>
                </a:cubicBezTo>
                <a:close/>
                <a:moveTo>
                  <a:pt x="272050" y="203458"/>
                </a:moveTo>
                <a:lnTo>
                  <a:pt x="140401" y="279006"/>
                </a:lnTo>
                <a:cubicBezTo>
                  <a:pt x="128582" y="285589"/>
                  <a:pt x="113697" y="277136"/>
                  <a:pt x="113697" y="263298"/>
                </a:cubicBezTo>
                <a:lnTo>
                  <a:pt x="113697" y="107713"/>
                </a:lnTo>
                <a:cubicBezTo>
                  <a:pt x="113697" y="93950"/>
                  <a:pt x="128507" y="85422"/>
                  <a:pt x="140401" y="92005"/>
                </a:cubicBezTo>
                <a:lnTo>
                  <a:pt x="272050" y="172041"/>
                </a:lnTo>
                <a:cubicBezTo>
                  <a:pt x="284317" y="178923"/>
                  <a:pt x="284317" y="196651"/>
                  <a:pt x="272050" y="203458"/>
                </a:cubicBezTo>
                <a:close/>
              </a:path>
            </a:pathLst>
          </a:custGeom>
          <a:solidFill>
            <a:schemeClr val="accent1"/>
          </a:solidFill>
          <a:ln w="744" cap="flat">
            <a:noFill/>
            <a:prstDash val="solid"/>
            <a:miter/>
          </a:ln>
        </p:spPr>
        <p:txBody>
          <a:bodyPr rtlCol="0" anchor="ctr"/>
          <a:lstStyle/>
          <a:p>
            <a:endParaRPr lang="en-GB"/>
          </a:p>
        </p:txBody>
      </p:sp>
    </p:spTree>
    <p:custDataLst>
      <p:tags r:id="rId1"/>
    </p:custDataLst>
    <p:extLst>
      <p:ext uri="{BB962C8B-B14F-4D97-AF65-F5344CB8AC3E}">
        <p14:creationId xmlns:p14="http://schemas.microsoft.com/office/powerpoint/2010/main" val="1152098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SixZo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599" y="914400"/>
            <a:ext cx="36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7946399" y="914400"/>
            <a:ext cx="36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Content Placeholder 2"/>
          <p:cNvSpPr>
            <a:spLocks noGrp="1"/>
          </p:cNvSpPr>
          <p:nvPr>
            <p:ph sz="half" idx="10"/>
          </p:nvPr>
        </p:nvSpPr>
        <p:spPr>
          <a:xfrm>
            <a:off x="4277999" y="914400"/>
            <a:ext cx="36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6" name="Content Placeholder 2"/>
          <p:cNvSpPr>
            <a:spLocks noGrp="1"/>
          </p:cNvSpPr>
          <p:nvPr>
            <p:ph sz="half" idx="11"/>
          </p:nvPr>
        </p:nvSpPr>
        <p:spPr>
          <a:xfrm>
            <a:off x="609600" y="3505200"/>
            <a:ext cx="3636000" cy="28765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Content Placeholder 3"/>
          <p:cNvSpPr>
            <a:spLocks noGrp="1"/>
          </p:cNvSpPr>
          <p:nvPr>
            <p:ph sz="half" idx="12"/>
          </p:nvPr>
        </p:nvSpPr>
        <p:spPr>
          <a:xfrm>
            <a:off x="7946399" y="3505200"/>
            <a:ext cx="3636000" cy="28765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8" name="Content Placeholder 2"/>
          <p:cNvSpPr>
            <a:spLocks noGrp="1"/>
          </p:cNvSpPr>
          <p:nvPr>
            <p:ph sz="half" idx="13"/>
          </p:nvPr>
        </p:nvSpPr>
        <p:spPr>
          <a:xfrm>
            <a:off x="4278000" y="3505200"/>
            <a:ext cx="3636000" cy="28765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9" name="Footer Placeholder 8">
            <a:extLst>
              <a:ext uri="{FF2B5EF4-FFF2-40B4-BE49-F238E27FC236}">
                <a16:creationId xmlns:a16="http://schemas.microsoft.com/office/drawing/2014/main" id="{10AAE179-ACC5-47B4-993F-CFFC46783022}"/>
              </a:ext>
            </a:extLst>
          </p:cNvPr>
          <p:cNvSpPr>
            <a:spLocks noGrp="1"/>
          </p:cNvSpPr>
          <p:nvPr>
            <p:ph type="ftr" sz="quarter" idx="14"/>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6194073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FourZo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914400"/>
            <a:ext cx="54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6139315" y="914400"/>
            <a:ext cx="54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Content Placeholder 2"/>
          <p:cNvSpPr>
            <a:spLocks noGrp="1"/>
          </p:cNvSpPr>
          <p:nvPr>
            <p:ph sz="half" idx="10"/>
          </p:nvPr>
        </p:nvSpPr>
        <p:spPr>
          <a:xfrm>
            <a:off x="609600" y="3545304"/>
            <a:ext cx="5436000" cy="2836445"/>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6" name="Content Placeholder 3"/>
          <p:cNvSpPr>
            <a:spLocks noGrp="1"/>
          </p:cNvSpPr>
          <p:nvPr>
            <p:ph sz="half" idx="11"/>
          </p:nvPr>
        </p:nvSpPr>
        <p:spPr>
          <a:xfrm>
            <a:off x="6139315" y="3545304"/>
            <a:ext cx="5436000" cy="2836445"/>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Footer Placeholder 6">
            <a:extLst>
              <a:ext uri="{FF2B5EF4-FFF2-40B4-BE49-F238E27FC236}">
                <a16:creationId xmlns:a16="http://schemas.microsoft.com/office/drawing/2014/main" id="{FEF8E274-A9A5-414C-9A38-2C70B85B4A76}"/>
              </a:ext>
            </a:extLst>
          </p:cNvPr>
          <p:cNvSpPr>
            <a:spLocks noGrp="1"/>
          </p:cNvSpPr>
          <p:nvPr>
            <p:ph type="ftr" sz="quarter" idx="12"/>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212714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277821" y="914400"/>
            <a:ext cx="7308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735159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ThirdOne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599" y="914400"/>
            <a:ext cx="7308000" cy="54684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7948296" y="914400"/>
            <a:ext cx="3636000" cy="54684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F58FAB0E-4E3B-4A40-BCA8-03219A34BD9D}"/>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8738636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ContentAndIc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7704" y="914400"/>
            <a:ext cx="7968260" cy="54684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8894618" y="914400"/>
            <a:ext cx="2689678" cy="2161309"/>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endParaRPr lang="en-US" dirty="0"/>
          </a:p>
        </p:txBody>
      </p:sp>
      <p:sp>
        <p:nvSpPr>
          <p:cNvPr id="5" name="Footer Placeholder 4">
            <a:extLst>
              <a:ext uri="{FF2B5EF4-FFF2-40B4-BE49-F238E27FC236}">
                <a16:creationId xmlns:a16="http://schemas.microsoft.com/office/drawing/2014/main" id="{F58FAB0E-4E3B-4A40-BCA8-03219A34BD9D}"/>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6277486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ertTextAndTwoImages">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1574270"/>
            <a:ext cx="10972800" cy="2376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3" name="Content Placeholder 2"/>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
        <p:nvSpPr>
          <p:cNvPr id="4" name="Content Placeholder 2">
            <a:extLst>
              <a:ext uri="{FF2B5EF4-FFF2-40B4-BE49-F238E27FC236}">
                <a16:creationId xmlns:a16="http://schemas.microsoft.com/office/drawing/2014/main" id="{78595B2F-83D4-4BAA-AEEA-53369D32A948}"/>
              </a:ext>
            </a:extLst>
          </p:cNvPr>
          <p:cNvSpPr>
            <a:spLocks noGrp="1"/>
          </p:cNvSpPr>
          <p:nvPr>
            <p:ph sz="half" idx="13" hasCustomPrompt="1"/>
          </p:nvPr>
        </p:nvSpPr>
        <p:spPr>
          <a:xfrm>
            <a:off x="609600" y="4004042"/>
            <a:ext cx="10972800" cy="2376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Title 1">
            <a:extLst>
              <a:ext uri="{FF2B5EF4-FFF2-40B4-BE49-F238E27FC236}">
                <a16:creationId xmlns:a16="http://schemas.microsoft.com/office/drawing/2014/main" id="{0F113682-DB3B-41F9-9E40-9743882FDAB3}"/>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6" name="Footer Placeholder 4">
            <a:extLst>
              <a:ext uri="{FF2B5EF4-FFF2-40B4-BE49-F238E27FC236}">
                <a16:creationId xmlns:a16="http://schemas.microsoft.com/office/drawing/2014/main" id="{9FA4EACB-49C2-416E-B993-25DB8CB2D458}"/>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9348832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ertDoubleTextAndImage">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19027" y="1563119"/>
            <a:ext cx="10949086" cy="2052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a:t>Third level</a:t>
            </a:r>
            <a:endParaRPr lang="en-US" dirty="0"/>
          </a:p>
        </p:txBody>
      </p:sp>
      <p:sp>
        <p:nvSpPr>
          <p:cNvPr id="3" name="Content Placeholder 2"/>
          <p:cNvSpPr>
            <a:spLocks noGrp="1"/>
          </p:cNvSpPr>
          <p:nvPr>
            <p:ph idx="1" hasCustomPrompt="1"/>
          </p:nvPr>
        </p:nvSpPr>
        <p:spPr>
          <a:xfrm>
            <a:off x="619027" y="914400"/>
            <a:ext cx="10949086" cy="587830"/>
          </a:xfrm>
        </p:spPr>
        <p:txBody>
          <a:bodyPr>
            <a:noAutofit/>
          </a:bodyPr>
          <a:lstStyle/>
          <a:p>
            <a:pPr lvl="0"/>
            <a:r>
              <a:rPr lang="en-US" dirty="0"/>
              <a:t>Click to edit Master text styles</a:t>
            </a:r>
          </a:p>
        </p:txBody>
      </p:sp>
      <p:sp>
        <p:nvSpPr>
          <p:cNvPr id="15" name="Content Placeholder 2">
            <a:extLst>
              <a:ext uri="{FF2B5EF4-FFF2-40B4-BE49-F238E27FC236}">
                <a16:creationId xmlns:a16="http://schemas.microsoft.com/office/drawing/2014/main" id="{A7BC4A29-B776-4F3B-AA96-0CFE3225A8EC}"/>
              </a:ext>
            </a:extLst>
          </p:cNvPr>
          <p:cNvSpPr>
            <a:spLocks noGrp="1"/>
          </p:cNvSpPr>
          <p:nvPr>
            <p:ph sz="half" idx="13" hasCustomPrompt="1"/>
          </p:nvPr>
        </p:nvSpPr>
        <p:spPr>
          <a:xfrm>
            <a:off x="619027" y="4329750"/>
            <a:ext cx="10949086" cy="2052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a:t>Third level</a:t>
            </a:r>
            <a:endParaRPr lang="en-US" dirty="0"/>
          </a:p>
        </p:txBody>
      </p:sp>
      <p:sp>
        <p:nvSpPr>
          <p:cNvPr id="16" name="Content Placeholder 2">
            <a:extLst>
              <a:ext uri="{FF2B5EF4-FFF2-40B4-BE49-F238E27FC236}">
                <a16:creationId xmlns:a16="http://schemas.microsoft.com/office/drawing/2014/main" id="{D01264D8-FBA6-40AA-8B49-28346DB7BBA4}"/>
              </a:ext>
            </a:extLst>
          </p:cNvPr>
          <p:cNvSpPr>
            <a:spLocks noGrp="1"/>
          </p:cNvSpPr>
          <p:nvPr>
            <p:ph idx="14" hasCustomPrompt="1"/>
          </p:nvPr>
        </p:nvSpPr>
        <p:spPr>
          <a:xfrm>
            <a:off x="619027" y="3669880"/>
            <a:ext cx="10949086" cy="587830"/>
          </a:xfrm>
        </p:spPr>
        <p:txBody>
          <a:bodyPr>
            <a:noAutofit/>
          </a:bodyPr>
          <a:lstStyle/>
          <a:p>
            <a:pPr lvl="0"/>
            <a:r>
              <a:rPr lang="en-US" dirty="0"/>
              <a:t>Click to edit Master text styles</a:t>
            </a:r>
          </a:p>
        </p:txBody>
      </p:sp>
      <p:sp>
        <p:nvSpPr>
          <p:cNvPr id="6" name="Title 1">
            <a:extLst>
              <a:ext uri="{FF2B5EF4-FFF2-40B4-BE49-F238E27FC236}">
                <a16:creationId xmlns:a16="http://schemas.microsoft.com/office/drawing/2014/main" id="{F6C866F9-C46F-4FAC-BD0F-64A8B64BA1F6}"/>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7" name="Footer Placeholder 4">
            <a:extLst>
              <a:ext uri="{FF2B5EF4-FFF2-40B4-BE49-F238E27FC236}">
                <a16:creationId xmlns:a16="http://schemas.microsoft.com/office/drawing/2014/main" id="{F5717891-C086-478F-80C7-829FA89B5E45}"/>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9890031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ertHalfHalf">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3517557"/>
            <a:ext cx="10972800" cy="2864193"/>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a:t>First level</a:t>
            </a:r>
          </a:p>
          <a:p>
            <a:pPr lvl="2"/>
            <a:r>
              <a:rPr lang="en-US"/>
              <a:t>Second level</a:t>
            </a:r>
          </a:p>
          <a:p>
            <a:pPr lvl="3"/>
            <a:r>
              <a:rPr lang="en-US"/>
              <a:t>Third level</a:t>
            </a:r>
          </a:p>
          <a:p>
            <a:pPr lvl="4"/>
            <a:r>
              <a:rPr lang="en-US"/>
              <a:t>Fourth level</a:t>
            </a:r>
          </a:p>
          <a:p>
            <a:pPr lvl="6"/>
            <a:r>
              <a:rPr lang="en-US"/>
              <a:t>Fifth level</a:t>
            </a:r>
            <a:endParaRPr lang="en-US" dirty="0"/>
          </a:p>
        </p:txBody>
      </p:sp>
      <p:sp>
        <p:nvSpPr>
          <p:cNvPr id="3" name="Content Placeholder 2"/>
          <p:cNvSpPr>
            <a:spLocks noGrp="1"/>
          </p:cNvSpPr>
          <p:nvPr>
            <p:ph idx="1" hasCustomPrompt="1"/>
          </p:nvPr>
        </p:nvSpPr>
        <p:spPr>
          <a:xfrm>
            <a:off x="609600" y="914400"/>
            <a:ext cx="10972800" cy="25146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a:p>
            <a:pPr lvl="4"/>
            <a:r>
              <a:rPr lang="en-US"/>
              <a:t>Fourth level</a:t>
            </a:r>
          </a:p>
          <a:p>
            <a:pPr lvl="6"/>
            <a:r>
              <a:rPr lang="en-US"/>
              <a:t>Fifth level</a:t>
            </a:r>
            <a:endParaRPr lang="en-US" dirty="0"/>
          </a:p>
        </p:txBody>
      </p:sp>
      <p:sp>
        <p:nvSpPr>
          <p:cNvPr id="4" name="Title 1">
            <a:extLst>
              <a:ext uri="{FF2B5EF4-FFF2-40B4-BE49-F238E27FC236}">
                <a16:creationId xmlns:a16="http://schemas.microsoft.com/office/drawing/2014/main" id="{81E00445-D9A2-4DE6-9028-E5C6963BD15C}"/>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5" name="Footer Placeholder 4">
            <a:extLst>
              <a:ext uri="{FF2B5EF4-FFF2-40B4-BE49-F238E27FC236}">
                <a16:creationId xmlns:a16="http://schemas.microsoft.com/office/drawing/2014/main" id="{690CD7B5-1413-4504-818E-42D4BAAF2CD8}"/>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1475759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ertThreeThird">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19027" y="923827"/>
            <a:ext cx="10972800" cy="18000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p:txBody>
      </p:sp>
      <p:sp>
        <p:nvSpPr>
          <p:cNvPr id="4" name="Content Placeholder 2">
            <a:extLst>
              <a:ext uri="{FF2B5EF4-FFF2-40B4-BE49-F238E27FC236}">
                <a16:creationId xmlns:a16="http://schemas.microsoft.com/office/drawing/2014/main" id="{76A243F5-126C-4D10-AB8D-2B392834C4BF}"/>
              </a:ext>
            </a:extLst>
          </p:cNvPr>
          <p:cNvSpPr>
            <a:spLocks noGrp="1"/>
          </p:cNvSpPr>
          <p:nvPr>
            <p:ph idx="10" hasCustomPrompt="1"/>
          </p:nvPr>
        </p:nvSpPr>
        <p:spPr>
          <a:xfrm>
            <a:off x="619027" y="2754199"/>
            <a:ext cx="10972800" cy="18000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p:txBody>
      </p:sp>
      <p:sp>
        <p:nvSpPr>
          <p:cNvPr id="5" name="Content Placeholder 2">
            <a:extLst>
              <a:ext uri="{FF2B5EF4-FFF2-40B4-BE49-F238E27FC236}">
                <a16:creationId xmlns:a16="http://schemas.microsoft.com/office/drawing/2014/main" id="{FAA9394B-966B-4647-838B-FBEFF7CD6FB2}"/>
              </a:ext>
            </a:extLst>
          </p:cNvPr>
          <p:cNvSpPr>
            <a:spLocks noGrp="1"/>
          </p:cNvSpPr>
          <p:nvPr>
            <p:ph idx="11" hasCustomPrompt="1"/>
          </p:nvPr>
        </p:nvSpPr>
        <p:spPr>
          <a:xfrm>
            <a:off x="619027" y="4583458"/>
            <a:ext cx="10972800" cy="18000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p:txBody>
      </p:sp>
      <p:sp>
        <p:nvSpPr>
          <p:cNvPr id="6" name="Title 1">
            <a:extLst>
              <a:ext uri="{FF2B5EF4-FFF2-40B4-BE49-F238E27FC236}">
                <a16:creationId xmlns:a16="http://schemas.microsoft.com/office/drawing/2014/main" id="{77182B34-166A-48D1-B388-A2DD16484A09}"/>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7" name="Footer Placeholder 4">
            <a:extLst>
              <a:ext uri="{FF2B5EF4-FFF2-40B4-BE49-F238E27FC236}">
                <a16:creationId xmlns:a16="http://schemas.microsoft.com/office/drawing/2014/main" id="{0CC7F86C-CCF9-4A61-8C8E-920BE2046849}"/>
              </a:ext>
            </a:extLst>
          </p:cNvPr>
          <p:cNvSpPr>
            <a:spLocks noGrp="1"/>
          </p:cNvSpPr>
          <p:nvPr>
            <p:ph type="ftr" sz="quarter" idx="12"/>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739460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DEF188E-2869-48D8-ABE0-0400E8619CD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34772"/>
          <a:stretch/>
        </p:blipFill>
        <p:spPr bwMode="ltGray">
          <a:xfrm>
            <a:off x="4239675" y="0"/>
            <a:ext cx="7951444" cy="6858000"/>
          </a:xfrm>
          <a:prstGeom prst="rect">
            <a:avLst/>
          </a:prstGeom>
        </p:spPr>
      </p:pic>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rPr lang="en-US" dirty="0"/>
              <a:t>Click to edit Master title style</a:t>
            </a:r>
          </a:p>
        </p:txBody>
      </p:sp>
      <p:sp>
        <p:nvSpPr>
          <p:cNvPr id="8" name="TextBox 7">
            <a:extLst>
              <a:ext uri="{FF2B5EF4-FFF2-40B4-BE49-F238E27FC236}">
                <a16:creationId xmlns:a16="http://schemas.microsoft.com/office/drawing/2014/main" id="{220D0FA5-0FE7-4E63-8184-468E1E542227}"/>
              </a:ext>
            </a:extLst>
          </p:cNvPr>
          <p:cNvSpPr txBox="1"/>
          <p:nvPr userDrawn="1"/>
        </p:nvSpPr>
        <p:spPr>
          <a:xfrm>
            <a:off x="10031883" y="6530269"/>
            <a:ext cx="2335608" cy="210979"/>
          </a:xfrm>
          <a:prstGeom prst="rect">
            <a:avLst/>
          </a:prstGeom>
          <a:noFill/>
        </p:spPr>
        <p:txBody>
          <a:bodyPr wrap="square" lIns="0" tIns="0" rIns="0" bIns="0" rtlCol="0">
            <a:noAutofit/>
          </a:bodyPr>
          <a:lstStyle/>
          <a:p>
            <a:pPr algn="l">
              <a:lnSpc>
                <a:spcPct val="90000"/>
              </a:lnSpc>
            </a:pPr>
            <a:r>
              <a:rPr lang="en-US" sz="700" dirty="0">
                <a:solidFill>
                  <a:schemeClr val="bg1"/>
                </a:solidFill>
              </a:rPr>
              <a:t>© 2020</a:t>
            </a:r>
            <a:r>
              <a:rPr lang="en-US" sz="700" baseline="0" dirty="0">
                <a:solidFill>
                  <a:schemeClr val="bg1"/>
                </a:solidFill>
              </a:rPr>
              <a:t> VMware Inc. All rights reserved.</a:t>
            </a:r>
            <a:endParaRPr lang="en-US" sz="700" dirty="0">
              <a:solidFill>
                <a:schemeClr val="bg1"/>
              </a:solidFill>
            </a:endParaRP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8891965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ertFourQuarter">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619025" y="914400"/>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5" name="Content Placeholder 2">
            <a:extLst>
              <a:ext uri="{FF2B5EF4-FFF2-40B4-BE49-F238E27FC236}">
                <a16:creationId xmlns:a16="http://schemas.microsoft.com/office/drawing/2014/main" id="{57CB9451-4BBE-4801-B22F-7FE4EA4125E3}"/>
              </a:ext>
            </a:extLst>
          </p:cNvPr>
          <p:cNvSpPr>
            <a:spLocks noGrp="1"/>
          </p:cNvSpPr>
          <p:nvPr>
            <p:ph sz="half" idx="10" hasCustomPrompt="1"/>
          </p:nvPr>
        </p:nvSpPr>
        <p:spPr>
          <a:xfrm>
            <a:off x="620596" y="2292285"/>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6" name="Content Placeholder 2">
            <a:extLst>
              <a:ext uri="{FF2B5EF4-FFF2-40B4-BE49-F238E27FC236}">
                <a16:creationId xmlns:a16="http://schemas.microsoft.com/office/drawing/2014/main" id="{7BFE770C-7C64-4FF0-95E8-DBB90BBF2216}"/>
              </a:ext>
            </a:extLst>
          </p:cNvPr>
          <p:cNvSpPr>
            <a:spLocks noGrp="1"/>
          </p:cNvSpPr>
          <p:nvPr>
            <p:ph sz="half" idx="11" hasCustomPrompt="1"/>
          </p:nvPr>
        </p:nvSpPr>
        <p:spPr>
          <a:xfrm>
            <a:off x="619024" y="3679597"/>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7" name="Content Placeholder 2">
            <a:extLst>
              <a:ext uri="{FF2B5EF4-FFF2-40B4-BE49-F238E27FC236}">
                <a16:creationId xmlns:a16="http://schemas.microsoft.com/office/drawing/2014/main" id="{1A3F562B-B4D9-49F1-B4E7-BC66CD93BC3A}"/>
              </a:ext>
            </a:extLst>
          </p:cNvPr>
          <p:cNvSpPr>
            <a:spLocks noGrp="1"/>
          </p:cNvSpPr>
          <p:nvPr>
            <p:ph sz="half" idx="12" hasCustomPrompt="1"/>
          </p:nvPr>
        </p:nvSpPr>
        <p:spPr>
          <a:xfrm>
            <a:off x="620595" y="5049750"/>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41238040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p:txBody>
      </p:sp>
      <p:sp>
        <p:nvSpPr>
          <p:cNvPr id="5" name="Content Placeholder 2">
            <a:extLst>
              <a:ext uri="{FF2B5EF4-FFF2-40B4-BE49-F238E27FC236}">
                <a16:creationId xmlns:a16="http://schemas.microsoft.com/office/drawing/2014/main" id="{57CB9451-4BBE-4801-B22F-7FE4EA4125E3}"/>
              </a:ext>
            </a:extLst>
          </p:cNvPr>
          <p:cNvSpPr>
            <a:spLocks noGrp="1"/>
          </p:cNvSpPr>
          <p:nvPr>
            <p:ph sz="half" idx="10" hasCustomPrompt="1"/>
          </p:nvPr>
        </p:nvSpPr>
        <p:spPr>
          <a:xfrm>
            <a:off x="609600" y="2756290"/>
            <a:ext cx="10972801" cy="3600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p:txBody>
      </p:sp>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8146927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scriptionWithFourZon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609600" y="1694971"/>
            <a:ext cx="5400000" cy="173402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4" name="Content Placeholder 3"/>
          <p:cNvSpPr>
            <a:spLocks noGrp="1"/>
          </p:cNvSpPr>
          <p:nvPr>
            <p:ph sz="half" idx="2" hasCustomPrompt="1"/>
          </p:nvPr>
        </p:nvSpPr>
        <p:spPr>
          <a:xfrm>
            <a:off x="6168396" y="1694971"/>
            <a:ext cx="5400000" cy="173402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6" name="Content Placeholder 2"/>
          <p:cNvSpPr>
            <a:spLocks noGrp="1"/>
          </p:cNvSpPr>
          <p:nvPr>
            <p:ph idx="11" hasCustomPrompt="1"/>
          </p:nvPr>
        </p:nvSpPr>
        <p:spPr>
          <a:xfrm>
            <a:off x="609600" y="914400"/>
            <a:ext cx="10972800" cy="587830"/>
          </a:xfrm>
        </p:spPr>
        <p:txBody>
          <a:bodyPr>
            <a:noAutofit/>
          </a:bodyPr>
          <a:lstStyle/>
          <a:p>
            <a:pPr lvl="0"/>
            <a:r>
              <a:rPr lang="en-US" dirty="0"/>
              <a:t>Click to edit Master text styles</a:t>
            </a:r>
          </a:p>
        </p:txBody>
      </p:sp>
      <p:sp>
        <p:nvSpPr>
          <p:cNvPr id="5" name="Content Placeholder 2">
            <a:extLst>
              <a:ext uri="{FF2B5EF4-FFF2-40B4-BE49-F238E27FC236}">
                <a16:creationId xmlns:a16="http://schemas.microsoft.com/office/drawing/2014/main" id="{A813663D-0F19-4C00-9E4F-E1E4E8E1A433}"/>
              </a:ext>
            </a:extLst>
          </p:cNvPr>
          <p:cNvSpPr>
            <a:spLocks noGrp="1"/>
          </p:cNvSpPr>
          <p:nvPr>
            <p:ph sz="half" idx="12" hasCustomPrompt="1"/>
          </p:nvPr>
        </p:nvSpPr>
        <p:spPr>
          <a:xfrm>
            <a:off x="609600" y="3621741"/>
            <a:ext cx="5400000" cy="255045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7" name="Content Placeholder 3">
            <a:extLst>
              <a:ext uri="{FF2B5EF4-FFF2-40B4-BE49-F238E27FC236}">
                <a16:creationId xmlns:a16="http://schemas.microsoft.com/office/drawing/2014/main" id="{F787EB5D-B470-41A3-888E-19447B13F9D7}"/>
              </a:ext>
            </a:extLst>
          </p:cNvPr>
          <p:cNvSpPr>
            <a:spLocks noGrp="1"/>
          </p:cNvSpPr>
          <p:nvPr>
            <p:ph sz="half" idx="13" hasCustomPrompt="1"/>
          </p:nvPr>
        </p:nvSpPr>
        <p:spPr>
          <a:xfrm>
            <a:off x="6168396" y="3621741"/>
            <a:ext cx="5400000" cy="255045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8" name="Title 1">
            <a:extLst>
              <a:ext uri="{FF2B5EF4-FFF2-40B4-BE49-F238E27FC236}">
                <a16:creationId xmlns:a16="http://schemas.microsoft.com/office/drawing/2014/main" id="{898019B4-5AAA-456E-A9DD-12ED4799FC86}"/>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9" name="Footer Placeholder 4">
            <a:extLst>
              <a:ext uri="{FF2B5EF4-FFF2-40B4-BE49-F238E27FC236}">
                <a16:creationId xmlns:a16="http://schemas.microsoft.com/office/drawing/2014/main" id="{4DD94C64-0C87-480D-B2D7-3FE6DC333606}"/>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88393104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Revision Pag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DO NOT USE THIS PAGE IN LAYOUTS</a:t>
            </a:r>
          </a:p>
        </p:txBody>
      </p:sp>
      <p:sp>
        <p:nvSpPr>
          <p:cNvPr id="5" name="TextBox 4"/>
          <p:cNvSpPr txBox="1"/>
          <p:nvPr userDrawn="1"/>
        </p:nvSpPr>
        <p:spPr>
          <a:xfrm>
            <a:off x="673100" y="1421398"/>
            <a:ext cx="10871201" cy="1600438"/>
          </a:xfrm>
          <a:prstGeom prst="rect">
            <a:avLst/>
          </a:prstGeom>
          <a:noFill/>
        </p:spPr>
        <p:txBody>
          <a:bodyPr wrap="square" rtlCol="0">
            <a:spAutoFit/>
          </a:bodyPr>
          <a:lstStyle/>
          <a:p>
            <a:pPr algn="l"/>
            <a:r>
              <a:rPr lang="en-US" sz="1800" b="1" dirty="0">
                <a:solidFill>
                  <a:srgbClr val="000000"/>
                </a:solidFill>
                <a:latin typeface="+mn-lt"/>
                <a:ea typeface="+mn-ea"/>
              </a:rPr>
              <a:t>Revision Status:</a:t>
            </a:r>
          </a:p>
          <a:p>
            <a:pPr algn="l"/>
            <a:r>
              <a:rPr lang="en-US" sz="1600" dirty="0">
                <a:solidFill>
                  <a:srgbClr val="000000"/>
                </a:solidFill>
                <a:latin typeface="+mn-lt"/>
                <a:ea typeface="+mn-ea"/>
              </a:rPr>
              <a:t>February 10, 2015 –  Added animation symbol to footer</a:t>
            </a:r>
          </a:p>
          <a:p>
            <a:pPr algn="l"/>
            <a:r>
              <a:rPr lang="en-US" sz="1600" kern="1200" baseline="0" dirty="0">
                <a:solidFill>
                  <a:srgbClr val="000000"/>
                </a:solidFill>
                <a:latin typeface="+mn-lt"/>
                <a:ea typeface="+mn-ea"/>
                <a:cs typeface="+mn-cs"/>
              </a:rPr>
              <a:t>April 1, 2015 – Added VMware Education Overview slide</a:t>
            </a:r>
          </a:p>
          <a:p>
            <a:pPr algn="l"/>
            <a:r>
              <a:rPr lang="en-US" sz="1600" kern="1200" baseline="0" dirty="0">
                <a:solidFill>
                  <a:srgbClr val="000000"/>
                </a:solidFill>
                <a:latin typeface="+mn-lt"/>
                <a:ea typeface="+mn-ea"/>
                <a:cs typeface="+mn-cs"/>
              </a:rPr>
              <a:t>February 12, 2016 – Updated copyright date and removed animation bug click</a:t>
            </a:r>
          </a:p>
          <a:p>
            <a:pPr algn="l"/>
            <a:r>
              <a:rPr lang="en-US" sz="1600" kern="1200" baseline="0" dirty="0">
                <a:solidFill>
                  <a:srgbClr val="000000"/>
                </a:solidFill>
                <a:latin typeface="+mn-lt"/>
                <a:ea typeface="+mn-ea"/>
                <a:cs typeface="+mn-cs"/>
              </a:rPr>
              <a:t>October 2017 – no decreasing subordination in text size. All text black (not grey) moved copyright info from underneath logo.</a:t>
            </a:r>
            <a:endParaRPr lang="en-US" sz="1600" kern="1200" baseline="0" dirty="0">
              <a:solidFill>
                <a:srgbClr val="000000"/>
              </a:solidFill>
              <a:latin typeface="Arial" charset="0"/>
              <a:ea typeface="ＭＳ Ｐゴシック" pitchFamily="34" charset="-128"/>
              <a:cs typeface="+mn-cs"/>
            </a:endParaRPr>
          </a:p>
        </p:txBody>
      </p:sp>
    </p:spTree>
    <p:custDataLst>
      <p:tags r:id="rId1"/>
    </p:custDataLst>
    <p:extLst>
      <p:ext uri="{BB962C8B-B14F-4D97-AF65-F5344CB8AC3E}">
        <p14:creationId xmlns:p14="http://schemas.microsoft.com/office/powerpoint/2010/main" val="331955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rPr lang="en-US" dirty="0"/>
              <a:t>Click to edit Master title style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45765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rPr lang="en-US" dirty="0"/>
              <a:t>Click to edit Master title style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970614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AndImage">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1583697"/>
            <a:ext cx="10972800" cy="4628191"/>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2" name="Title 1"/>
          <p:cNvSpPr>
            <a:spLocks noGrp="1"/>
          </p:cNvSpPr>
          <p:nvPr>
            <p:ph type="title"/>
          </p:nvPr>
        </p:nvSpPr>
        <p:spPr>
          <a:xfrm>
            <a:off x="609600" y="330200"/>
            <a:ext cx="10972800" cy="355600"/>
          </a:xfrm>
        </p:spPr>
        <p:txBody>
          <a:bodyPr/>
          <a:lstStyle/>
          <a:p>
            <a:r>
              <a:rPr lang="en-US" dirty="0"/>
              <a:t>Click to edit Master title style</a:t>
            </a:r>
          </a:p>
        </p:txBody>
      </p:sp>
      <p:sp>
        <p:nvSpPr>
          <p:cNvPr id="3" name="Content Placeholder 2"/>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869110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rPr lang="en-US" dirty="0"/>
              <a:t>Click to edit Master title style</a:t>
            </a:r>
          </a:p>
        </p:txBody>
      </p:sp>
      <p:sp>
        <p:nvSpPr>
          <p:cNvPr id="3" name="Content Placeholder 2"/>
          <p:cNvSpPr>
            <a:spLocks noGrp="1"/>
          </p:cNvSpPr>
          <p:nvPr>
            <p:ph sz="half" idx="1" hasCustomPrompt="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hasCustomPrompt="1"/>
          </p:nvPr>
        </p:nvSpPr>
        <p:spPr>
          <a:xfrm>
            <a:off x="6168396"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056268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rPr lang="en-US" dirty="0"/>
              <a:t>Click to edit Master title style</a:t>
            </a:r>
          </a:p>
        </p:txBody>
      </p:sp>
      <p:sp>
        <p:nvSpPr>
          <p:cNvPr id="3" name="Content Placeholder 2"/>
          <p:cNvSpPr>
            <a:spLocks noGrp="1"/>
          </p:cNvSpPr>
          <p:nvPr>
            <p:ph sz="half" idx="1" hasCustomPrompt="1"/>
          </p:nvPr>
        </p:nvSpPr>
        <p:spPr>
          <a:xfrm>
            <a:off x="609600"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hasCustomPrompt="1"/>
          </p:nvPr>
        </p:nvSpPr>
        <p:spPr>
          <a:xfrm>
            <a:off x="6168396"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
        <p:nvSpPr>
          <p:cNvPr id="6" name="Content Placeholder 2"/>
          <p:cNvSpPr>
            <a:spLocks noGrp="1"/>
          </p:cNvSpPr>
          <p:nvPr>
            <p:ph idx="11" hasCustomPrompt="1"/>
          </p:nvPr>
        </p:nvSpPr>
        <p:spPr>
          <a:xfrm>
            <a:off x="609600" y="914400"/>
            <a:ext cx="10972800" cy="587830"/>
          </a:xfrm>
        </p:spPr>
        <p:txBody>
          <a:bodyPr>
            <a:noAutofit/>
          </a:bodyPr>
          <a:lstStyle/>
          <a:p>
            <a:pPr lvl="0"/>
            <a:r>
              <a:rPr lang="en-US" dirty="0"/>
              <a:t>Click to edit Master text styles</a:t>
            </a:r>
          </a:p>
        </p:txBody>
      </p:sp>
    </p:spTree>
    <p:custDataLst>
      <p:tags r:id="rId1"/>
    </p:custDataLst>
    <p:extLst>
      <p:ext uri="{BB962C8B-B14F-4D97-AF65-F5344CB8AC3E}">
        <p14:creationId xmlns:p14="http://schemas.microsoft.com/office/powerpoint/2010/main" val="3147639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hreeThird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hasCustomPrompt="1"/>
          </p:nvPr>
        </p:nvSpPr>
        <p:spPr>
          <a:xfrm>
            <a:off x="609599" y="914400"/>
            <a:ext cx="3636000" cy="5467350"/>
          </a:xfrm>
        </p:spPr>
        <p:txBody>
          <a:bodyPr rIns="216000"/>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hasCustomPrompt="1"/>
          </p:nvPr>
        </p:nvSpPr>
        <p:spPr>
          <a:xfrm>
            <a:off x="7948860" y="914400"/>
            <a:ext cx="3636000" cy="5467350"/>
          </a:xfrm>
        </p:spPr>
        <p:txBody>
          <a:bodyPr rIns="216000"/>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Content Placeholder 2"/>
          <p:cNvSpPr>
            <a:spLocks noGrp="1"/>
          </p:cNvSpPr>
          <p:nvPr>
            <p:ph sz="half" idx="10" hasCustomPrompt="1"/>
          </p:nvPr>
        </p:nvSpPr>
        <p:spPr>
          <a:xfrm>
            <a:off x="4279230" y="914400"/>
            <a:ext cx="3636000" cy="5467350"/>
          </a:xfrm>
        </p:spPr>
        <p:txBody>
          <a:bodyPr rIns="216000"/>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6" name="Footer Placeholder 5">
            <a:extLst>
              <a:ext uri="{FF2B5EF4-FFF2-40B4-BE49-F238E27FC236}">
                <a16:creationId xmlns:a16="http://schemas.microsoft.com/office/drawing/2014/main" id="{5CFB6980-3CA4-4D02-A538-B650413C5B6E}"/>
              </a:ext>
            </a:extLst>
          </p:cNvPr>
          <p:cNvSpPr>
            <a:spLocks noGrp="1"/>
          </p:cNvSpPr>
          <p:nvPr>
            <p:ph type="ftr" sz="quarter" idx="11"/>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26055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ingleContent_Animation">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
        <p:nvSpPr>
          <p:cNvPr id="3" name="Graphic 4">
            <a:extLst>
              <a:ext uri="{FF2B5EF4-FFF2-40B4-BE49-F238E27FC236}">
                <a16:creationId xmlns:a16="http://schemas.microsoft.com/office/drawing/2014/main" id="{429B12D2-F46D-42D4-9325-35EFDB3A0F8D}"/>
              </a:ext>
            </a:extLst>
          </p:cNvPr>
          <p:cNvSpPr/>
          <p:nvPr/>
        </p:nvSpPr>
        <p:spPr>
          <a:xfrm>
            <a:off x="11707653" y="6387734"/>
            <a:ext cx="371010" cy="371010"/>
          </a:xfrm>
          <a:custGeom>
            <a:avLst/>
            <a:gdLst>
              <a:gd name="connsiteX0" fmla="*/ 185505 w 371010"/>
              <a:gd name="connsiteY0" fmla="*/ 0 h 371010"/>
              <a:gd name="connsiteX1" fmla="*/ 0 w 371010"/>
              <a:gd name="connsiteY1" fmla="*/ 185505 h 371010"/>
              <a:gd name="connsiteX2" fmla="*/ 185505 w 371010"/>
              <a:gd name="connsiteY2" fmla="*/ 371011 h 371010"/>
              <a:gd name="connsiteX3" fmla="*/ 371011 w 371010"/>
              <a:gd name="connsiteY3" fmla="*/ 185505 h 371010"/>
              <a:gd name="connsiteX4" fmla="*/ 185505 w 371010"/>
              <a:gd name="connsiteY4" fmla="*/ 0 h 371010"/>
              <a:gd name="connsiteX5" fmla="*/ 272050 w 371010"/>
              <a:gd name="connsiteY5" fmla="*/ 203458 h 371010"/>
              <a:gd name="connsiteX6" fmla="*/ 140401 w 371010"/>
              <a:gd name="connsiteY6" fmla="*/ 279006 h 371010"/>
              <a:gd name="connsiteX7" fmla="*/ 113697 w 371010"/>
              <a:gd name="connsiteY7" fmla="*/ 263298 h 371010"/>
              <a:gd name="connsiteX8" fmla="*/ 113697 w 371010"/>
              <a:gd name="connsiteY8" fmla="*/ 107713 h 371010"/>
              <a:gd name="connsiteX9" fmla="*/ 140401 w 371010"/>
              <a:gd name="connsiteY9" fmla="*/ 92005 h 371010"/>
              <a:gd name="connsiteX10" fmla="*/ 272050 w 371010"/>
              <a:gd name="connsiteY10" fmla="*/ 172041 h 371010"/>
              <a:gd name="connsiteX11" fmla="*/ 272050 w 371010"/>
              <a:gd name="connsiteY11" fmla="*/ 203458 h 371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010" h="371010">
                <a:moveTo>
                  <a:pt x="185505" y="0"/>
                </a:moveTo>
                <a:cubicBezTo>
                  <a:pt x="83029" y="0"/>
                  <a:pt x="0" y="83029"/>
                  <a:pt x="0" y="185505"/>
                </a:cubicBezTo>
                <a:cubicBezTo>
                  <a:pt x="0" y="287982"/>
                  <a:pt x="83029" y="371011"/>
                  <a:pt x="185505" y="371011"/>
                </a:cubicBezTo>
                <a:cubicBezTo>
                  <a:pt x="287982" y="371011"/>
                  <a:pt x="371011" y="287982"/>
                  <a:pt x="371011" y="185505"/>
                </a:cubicBezTo>
                <a:cubicBezTo>
                  <a:pt x="371011" y="83029"/>
                  <a:pt x="287982" y="0"/>
                  <a:pt x="185505" y="0"/>
                </a:cubicBezTo>
                <a:close/>
                <a:moveTo>
                  <a:pt x="272050" y="203458"/>
                </a:moveTo>
                <a:lnTo>
                  <a:pt x="140401" y="279006"/>
                </a:lnTo>
                <a:cubicBezTo>
                  <a:pt x="128582" y="285589"/>
                  <a:pt x="113697" y="277136"/>
                  <a:pt x="113697" y="263298"/>
                </a:cubicBezTo>
                <a:lnTo>
                  <a:pt x="113697" y="107713"/>
                </a:lnTo>
                <a:cubicBezTo>
                  <a:pt x="113697" y="93950"/>
                  <a:pt x="128507" y="85422"/>
                  <a:pt x="140401" y="92005"/>
                </a:cubicBezTo>
                <a:lnTo>
                  <a:pt x="272050" y="172041"/>
                </a:lnTo>
                <a:cubicBezTo>
                  <a:pt x="284317" y="178923"/>
                  <a:pt x="284317" y="196651"/>
                  <a:pt x="272050" y="203458"/>
                </a:cubicBezTo>
                <a:close/>
              </a:path>
            </a:pathLst>
          </a:custGeom>
          <a:solidFill>
            <a:schemeClr val="accent1"/>
          </a:solidFill>
          <a:ln w="744" cap="flat">
            <a:noFill/>
            <a:prstDash val="solid"/>
            <a:miter/>
          </a:ln>
        </p:spPr>
        <p:txBody>
          <a:bodyPr rtlCol="0" anchor="ctr"/>
          <a:lstStyle/>
          <a:p>
            <a:endParaRPr lang="en-GB"/>
          </a:p>
        </p:txBody>
      </p:sp>
      <p:sp>
        <p:nvSpPr>
          <p:cNvPr id="8" name="Content Placeholder 2">
            <a:extLst>
              <a:ext uri="{FF2B5EF4-FFF2-40B4-BE49-F238E27FC236}">
                <a16:creationId xmlns:a16="http://schemas.microsoft.com/office/drawing/2014/main" id="{D554A618-16A4-4C37-9DA0-A248E9FA1FBF}"/>
              </a:ext>
            </a:extLst>
          </p:cNvPr>
          <p:cNvSpPr>
            <a:spLocks noGrp="1"/>
          </p:cNvSpPr>
          <p:nvPr>
            <p:ph sz="half" idx="12" hasCustomPrompt="1"/>
          </p:nvPr>
        </p:nvSpPr>
        <p:spPr>
          <a:xfrm>
            <a:off x="609600" y="1583697"/>
            <a:ext cx="10972800" cy="4628191"/>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9" name="Title 1">
            <a:extLst>
              <a:ext uri="{FF2B5EF4-FFF2-40B4-BE49-F238E27FC236}">
                <a16:creationId xmlns:a16="http://schemas.microsoft.com/office/drawing/2014/main" id="{23435322-26BE-42E6-BD6C-32A377358C03}"/>
              </a:ext>
            </a:extLst>
          </p:cNvPr>
          <p:cNvSpPr>
            <a:spLocks noGrp="1"/>
          </p:cNvSpPr>
          <p:nvPr>
            <p:ph type="title"/>
          </p:nvPr>
        </p:nvSpPr>
        <p:spPr>
          <a:xfrm>
            <a:off x="609600" y="330200"/>
            <a:ext cx="10972800" cy="355600"/>
          </a:xfrm>
        </p:spPr>
        <p:txBody>
          <a:bodyPr/>
          <a:lstStyle/>
          <a:p>
            <a:r>
              <a:rPr lang="en-US" dirty="0"/>
              <a:t>Click to edit Master title style</a:t>
            </a:r>
          </a:p>
        </p:txBody>
      </p:sp>
      <p:sp>
        <p:nvSpPr>
          <p:cNvPr id="10" name="Content Placeholder 2">
            <a:extLst>
              <a:ext uri="{FF2B5EF4-FFF2-40B4-BE49-F238E27FC236}">
                <a16:creationId xmlns:a16="http://schemas.microsoft.com/office/drawing/2014/main" id="{23EADDBF-1080-4E1C-B796-C2FA13DB5271}"/>
              </a:ext>
            </a:extLst>
          </p:cNvPr>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Tree>
    <p:custDataLst>
      <p:tags r:id="rId1"/>
    </p:custDataLst>
    <p:extLst>
      <p:ext uri="{BB962C8B-B14F-4D97-AF65-F5344CB8AC3E}">
        <p14:creationId xmlns:p14="http://schemas.microsoft.com/office/powerpoint/2010/main" val="3398129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30200"/>
            <a:ext cx="10972800" cy="355600"/>
          </a:xfrm>
          <a:prstGeom prst="rect">
            <a:avLst/>
          </a:prstGeom>
        </p:spPr>
        <p:txBody>
          <a:bodyPr vert="horz" lIns="0" tIns="0" rIns="0" bIns="0" rtlCol="0" anchor="ctr" anchorCtr="0">
            <a:noAutofit/>
          </a:bodyPr>
          <a:lstStyle/>
          <a:p>
            <a:r>
              <a:rPr lang="en-US" dirty="0"/>
              <a:t>Click to edit Master title style</a:t>
            </a:r>
          </a:p>
        </p:txBody>
      </p:sp>
      <p:sp>
        <p:nvSpPr>
          <p:cNvPr id="3" name="Text Placeholder 2"/>
          <p:cNvSpPr>
            <a:spLocks noGrp="1"/>
          </p:cNvSpPr>
          <p:nvPr>
            <p:ph type="body" idx="1"/>
          </p:nvPr>
        </p:nvSpPr>
        <p:spPr>
          <a:xfrm>
            <a:off x="609600" y="914400"/>
            <a:ext cx="10972800" cy="5467350"/>
          </a:xfrm>
          <a:prstGeom prst="rect">
            <a:avLst/>
          </a:prstGeom>
        </p:spPr>
        <p:txBody>
          <a:bodyPr vert="horz" lIns="0" tIns="0" rIns="0" bIns="0" rtlCol="0">
            <a:noAutofit/>
          </a:body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9" name="Rectangle 8">
            <a:extLst>
              <a:ext uri="{FF2B5EF4-FFF2-40B4-BE49-F238E27FC236}">
                <a16:creationId xmlns:a16="http://schemas.microsoft.com/office/drawing/2014/main" id="{2FA71760-A6FE-490B-B489-8D196103AA89}"/>
              </a:ext>
            </a:extLst>
          </p:cNvPr>
          <p:cNvSpPr/>
          <p:nvPr userDrawn="1"/>
        </p:nvSpPr>
        <p:spPr bwMode="ltGray">
          <a:xfrm>
            <a:off x="-3443" y="6766560"/>
            <a:ext cx="12192265" cy="91440"/>
          </a:xfrm>
          <a:prstGeom prst="rect">
            <a:avLst/>
          </a:prstGeom>
          <a:gradFill flip="none" rotWithShape="1">
            <a:gsLst>
              <a:gs pos="0">
                <a:srgbClr val="AADB1E"/>
              </a:gs>
              <a:gs pos="25000">
                <a:schemeClr val="accent4"/>
              </a:gs>
              <a:gs pos="100000">
                <a:srgbClr val="003D79"/>
              </a:gs>
              <a:gs pos="50000">
                <a:schemeClr val="accent1"/>
              </a:gs>
              <a:gs pos="75000">
                <a:schemeClr val="accent3"/>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0" name="Group 9">
            <a:extLst>
              <a:ext uri="{FF2B5EF4-FFF2-40B4-BE49-F238E27FC236}">
                <a16:creationId xmlns:a16="http://schemas.microsoft.com/office/drawing/2014/main" id="{C172C06D-1803-4C35-8D70-DF9CE41F4A81}"/>
              </a:ext>
            </a:extLst>
          </p:cNvPr>
          <p:cNvGrpSpPr/>
          <p:nvPr userDrawn="1"/>
        </p:nvGrpSpPr>
        <p:grpSpPr bwMode="black">
          <a:xfrm>
            <a:off x="617878" y="6446044"/>
            <a:ext cx="1099793" cy="173355"/>
            <a:chOff x="-84138" y="5622925"/>
            <a:chExt cx="4330701" cy="682626"/>
          </a:xfrm>
        </p:grpSpPr>
        <p:sp>
          <p:nvSpPr>
            <p:cNvPr id="11" name="Freeform 6">
              <a:extLst>
                <a:ext uri="{FF2B5EF4-FFF2-40B4-BE49-F238E27FC236}">
                  <a16:creationId xmlns:a16="http://schemas.microsoft.com/office/drawing/2014/main" id="{8306ADC8-842E-40E5-B464-274C206DC740}"/>
                </a:ext>
              </a:extLst>
            </p:cNvPr>
            <p:cNvSpPr>
              <a:spLocks/>
            </p:cNvSpPr>
            <p:nvPr userDrawn="1"/>
          </p:nvSpPr>
          <p:spPr bwMode="black">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2" name="Freeform 7">
              <a:extLst>
                <a:ext uri="{FF2B5EF4-FFF2-40B4-BE49-F238E27FC236}">
                  <a16:creationId xmlns:a16="http://schemas.microsoft.com/office/drawing/2014/main" id="{F7629DED-7E51-4D04-A3DA-0948F7C0FC28}"/>
                </a:ext>
              </a:extLst>
            </p:cNvPr>
            <p:cNvSpPr>
              <a:spLocks/>
            </p:cNvSpPr>
            <p:nvPr userDrawn="1"/>
          </p:nvSpPr>
          <p:spPr bwMode="black">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3" name="Freeform 8">
              <a:extLst>
                <a:ext uri="{FF2B5EF4-FFF2-40B4-BE49-F238E27FC236}">
                  <a16:creationId xmlns:a16="http://schemas.microsoft.com/office/drawing/2014/main" id="{8A899963-025E-474B-8372-FD0BE405DD57}"/>
                </a:ext>
              </a:extLst>
            </p:cNvPr>
            <p:cNvSpPr>
              <a:spLocks noEditPoints="1"/>
            </p:cNvSpPr>
            <p:nvPr userDrawn="1"/>
          </p:nvSpPr>
          <p:spPr bwMode="black">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4" name="Freeform 9">
              <a:extLst>
                <a:ext uri="{FF2B5EF4-FFF2-40B4-BE49-F238E27FC236}">
                  <a16:creationId xmlns:a16="http://schemas.microsoft.com/office/drawing/2014/main" id="{F8A5C80C-D11D-4411-BBF4-7C4829D0129D}"/>
                </a:ext>
              </a:extLst>
            </p:cNvPr>
            <p:cNvSpPr>
              <a:spLocks noEditPoints="1"/>
            </p:cNvSpPr>
            <p:nvPr userDrawn="1"/>
          </p:nvSpPr>
          <p:spPr bwMode="black">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5" name="Freeform 10">
              <a:extLst>
                <a:ext uri="{FF2B5EF4-FFF2-40B4-BE49-F238E27FC236}">
                  <a16:creationId xmlns:a16="http://schemas.microsoft.com/office/drawing/2014/main" id="{D59175B6-1C26-46D5-8425-7C21ADF9AFE2}"/>
                </a:ext>
              </a:extLst>
            </p:cNvPr>
            <p:cNvSpPr>
              <a:spLocks/>
            </p:cNvSpPr>
            <p:nvPr userDrawn="1"/>
          </p:nvSpPr>
          <p:spPr bwMode="black">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6" name="Freeform 11">
              <a:extLst>
                <a:ext uri="{FF2B5EF4-FFF2-40B4-BE49-F238E27FC236}">
                  <a16:creationId xmlns:a16="http://schemas.microsoft.com/office/drawing/2014/main" id="{17C1EC96-57C2-4D48-A569-67D9D2B9F287}"/>
                </a:ext>
              </a:extLst>
            </p:cNvPr>
            <p:cNvSpPr>
              <a:spLocks noEditPoints="1"/>
            </p:cNvSpPr>
            <p:nvPr userDrawn="1"/>
          </p:nvSpPr>
          <p:spPr bwMode="black">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9" name="Freeform 12">
              <a:extLst>
                <a:ext uri="{FF2B5EF4-FFF2-40B4-BE49-F238E27FC236}">
                  <a16:creationId xmlns:a16="http://schemas.microsoft.com/office/drawing/2014/main" id="{26644959-1D9B-4B11-815B-938665DB0544}"/>
                </a:ext>
              </a:extLst>
            </p:cNvPr>
            <p:cNvSpPr>
              <a:spLocks noEditPoints="1"/>
            </p:cNvSpPr>
            <p:nvPr userDrawn="1"/>
          </p:nvSpPr>
          <p:spPr bwMode="black">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grpSp>
      <p:sp>
        <p:nvSpPr>
          <p:cNvPr id="23" name="TextBox 22">
            <a:extLst>
              <a:ext uri="{FF2B5EF4-FFF2-40B4-BE49-F238E27FC236}">
                <a16:creationId xmlns:a16="http://schemas.microsoft.com/office/drawing/2014/main" id="{922B5E2F-27D2-4ADB-A717-421A85D9158A}"/>
              </a:ext>
            </a:extLst>
          </p:cNvPr>
          <p:cNvSpPr txBox="1"/>
          <p:nvPr userDrawn="1"/>
        </p:nvSpPr>
        <p:spPr>
          <a:xfrm>
            <a:off x="2117556" y="6510278"/>
            <a:ext cx="1965493" cy="150871"/>
          </a:xfrm>
          <a:prstGeom prst="rect">
            <a:avLst/>
          </a:prstGeom>
          <a:noFill/>
        </p:spPr>
        <p:txBody>
          <a:bodyPr wrap="square" lIns="0" tIns="0" rIns="0" bIns="0" rtlCol="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lang="en-US" sz="800" dirty="0">
                <a:solidFill>
                  <a:schemeClr val="tx1"/>
                </a:solidFill>
                <a:latin typeface="+mj-lt"/>
              </a:rPr>
              <a:t>© </a:t>
            </a:r>
            <a:r>
              <a:rPr lang="is-IS" sz="800" dirty="0">
                <a:solidFill>
                  <a:schemeClr val="tx1"/>
                </a:solidFill>
                <a:latin typeface="+mj-lt"/>
              </a:rPr>
              <a:t>2020</a:t>
            </a:r>
            <a:r>
              <a:rPr lang="en-US" sz="800" dirty="0">
                <a:solidFill>
                  <a:schemeClr val="tx1"/>
                </a:solidFill>
                <a:latin typeface="+mj-lt"/>
              </a:rPr>
              <a:t> VMware, Inc.</a:t>
            </a:r>
          </a:p>
          <a:p>
            <a:pPr>
              <a:lnSpc>
                <a:spcPct val="90000"/>
              </a:lnSpc>
            </a:pPr>
            <a:endParaRPr lang="en-US" sz="800" dirty="0">
              <a:solidFill>
                <a:schemeClr val="tx1"/>
              </a:solidFill>
              <a:latin typeface="+mj-lt"/>
            </a:endParaRPr>
          </a:p>
        </p:txBody>
      </p:sp>
      <p:sp>
        <p:nvSpPr>
          <p:cNvPr id="17" name="Footer Placeholder 4">
            <a:extLst>
              <a:ext uri="{FF2B5EF4-FFF2-40B4-BE49-F238E27FC236}">
                <a16:creationId xmlns:a16="http://schemas.microsoft.com/office/drawing/2014/main" id="{BD7F4BC5-315C-4E61-8376-A7B09E8D9DAB}"/>
              </a:ext>
            </a:extLst>
          </p:cNvPr>
          <p:cNvSpPr>
            <a:spLocks noGrp="1"/>
          </p:cNvSpPr>
          <p:nvPr>
            <p:ph type="ftr" sz="quarter" idx="3"/>
          </p:nvPr>
        </p:nvSpPr>
        <p:spPr>
          <a:xfrm>
            <a:off x="3327662" y="6464899"/>
            <a:ext cx="8254738" cy="301661"/>
          </a:xfrm>
          <a:prstGeom prst="rect">
            <a:avLst/>
          </a:prstGeom>
        </p:spPr>
        <p:txBody>
          <a:bodyPr/>
          <a:lstStyle>
            <a:lvl1pPr algn="r">
              <a:defRPr sz="800"/>
            </a:lvl1pPr>
          </a:lstStyle>
          <a:p>
            <a:pPr>
              <a:lnSpc>
                <a:spcPct val="90000"/>
              </a:lnSpc>
            </a:pPr>
            <a:r>
              <a:rPr lang="en-US" dirty="0"/>
              <a:t>{</a:t>
            </a:r>
            <a:r>
              <a:rPr lang="en-US" dirty="0" err="1"/>
              <a:t>CoverPage</a:t>
            </a:r>
            <a:r>
              <a:rPr lang="en-US" dirty="0"/>
              <a:t>-Title}</a:t>
            </a:r>
            <a:r>
              <a:rPr lang="en-US" altLang="en-US" dirty="0"/>
              <a:t>      </a:t>
            </a:r>
            <a:r>
              <a:rPr lang="en-US" altLang="en-US" b="1" dirty="0"/>
              <a:t>|</a:t>
            </a:r>
            <a:r>
              <a:rPr lang="en-US" altLang="en-US" dirty="0"/>
              <a:t>     </a:t>
            </a:r>
            <a:r>
              <a:rPr lang="en-US" dirty="0"/>
              <a:t>{Module-#} - {Slide-#Module}</a:t>
            </a:r>
          </a:p>
        </p:txBody>
      </p:sp>
    </p:spTree>
    <p:custDataLst>
      <p:tags r:id="rId25"/>
    </p:custDataLst>
    <p:extLst>
      <p:ext uri="{BB962C8B-B14F-4D97-AF65-F5344CB8AC3E}">
        <p14:creationId xmlns:p14="http://schemas.microsoft.com/office/powerpoint/2010/main" val="2841782731"/>
      </p:ext>
    </p:extLst>
  </p:cSld>
  <p:clrMap bg1="lt1" tx1="dk1" bg2="lt2" tx2="dk2" accent1="accent1" accent2="accent2" accent3="accent3" accent4="accent4" accent5="accent5" accent6="accent6" hlink="hlink" folHlink="folHlink"/>
  <p:sldLayoutIdLst>
    <p:sldLayoutId id="2147483686" r:id="rId1"/>
    <p:sldLayoutId id="2147483689" r:id="rId2"/>
    <p:sldLayoutId id="2147483706" r:id="rId3"/>
    <p:sldLayoutId id="2147483714" r:id="rId4"/>
    <p:sldLayoutId id="2147483705" r:id="rId5"/>
    <p:sldLayoutId id="2147483690" r:id="rId6"/>
    <p:sldLayoutId id="2147483707" r:id="rId7"/>
    <p:sldLayoutId id="2147483702" r:id="rId8"/>
    <p:sldLayoutId id="2147483717" r:id="rId9"/>
    <p:sldLayoutId id="2147483718" r:id="rId10"/>
    <p:sldLayoutId id="2147483703" r:id="rId11"/>
    <p:sldLayoutId id="2147483704" r:id="rId12"/>
    <p:sldLayoutId id="2147483701" r:id="rId13"/>
    <p:sldLayoutId id="2147483700" r:id="rId14"/>
    <p:sldLayoutId id="2147483715" r:id="rId15"/>
    <p:sldLayoutId id="2147483708" r:id="rId16"/>
    <p:sldLayoutId id="2147483709" r:id="rId17"/>
    <p:sldLayoutId id="2147483710" r:id="rId18"/>
    <p:sldLayoutId id="2147483711" r:id="rId19"/>
    <p:sldLayoutId id="2147483712" r:id="rId20"/>
    <p:sldLayoutId id="2147483716" r:id="rId21"/>
    <p:sldLayoutId id="2147483713" r:id="rId22"/>
    <p:sldLayoutId id="2147483695" r:id="rId23"/>
  </p:sldLayoutIdLst>
  <p:hf hdr="0" ftr="0" dt="0"/>
  <p:txStyles>
    <p:titleStyle>
      <a:lvl1pPr algn="l" defTabSz="914400" rtl="0" eaLnBrk="1" latinLnBrk="0" hangingPunct="1">
        <a:lnSpc>
          <a:spcPct val="90000"/>
        </a:lnSpc>
        <a:spcBef>
          <a:spcPct val="0"/>
        </a:spcBef>
        <a:buNone/>
        <a:defRPr sz="2400" b="0" kern="1200">
          <a:solidFill>
            <a:srgbClr val="003D79"/>
          </a:solidFill>
          <a:latin typeface="+mj-lt"/>
          <a:ea typeface="+mj-ea"/>
          <a:cs typeface="+mj-cs"/>
        </a:defRPr>
      </a:lvl1pPr>
    </p:titleStyle>
    <p:bodyStyle>
      <a:lvl1pPr marL="292100" indent="-292100" algn="l" defTabSz="914400" rtl="0" eaLnBrk="1" latinLnBrk="0" hangingPunct="1">
        <a:lnSpc>
          <a:spcPct val="100000"/>
        </a:lnSpc>
        <a:spcBef>
          <a:spcPts val="600"/>
        </a:spcBef>
        <a:buClrTx/>
        <a:buSzPct val="90000"/>
        <a:buFontTx/>
        <a:buNone/>
        <a:defRPr sz="2000" kern="1200" baseline="0">
          <a:solidFill>
            <a:schemeClr val="tx2"/>
          </a:solidFill>
          <a:latin typeface="+mn-lt"/>
          <a:ea typeface="+mn-ea"/>
          <a:cs typeface="+mn-cs"/>
        </a:defRPr>
      </a:lvl1pPr>
      <a:lvl2pPr marL="569913" indent="-277813" algn="l" defTabSz="914400" rtl="0" eaLnBrk="1" latinLnBrk="0" hangingPunct="1">
        <a:lnSpc>
          <a:spcPct val="100000"/>
        </a:lnSpc>
        <a:spcBef>
          <a:spcPts val="800"/>
        </a:spcBef>
        <a:buClrTx/>
        <a:buSzPct val="100000"/>
        <a:buFont typeface="Arial" panose="020B0604020202020204" pitchFamily="34" charset="0"/>
        <a:buChar char="•"/>
        <a:defRPr sz="2000" kern="1200" baseline="0">
          <a:solidFill>
            <a:schemeClr val="tx2"/>
          </a:solidFill>
          <a:latin typeface="+mn-lt"/>
          <a:ea typeface="+mn-ea"/>
          <a:cs typeface="+mn-cs"/>
        </a:defRPr>
      </a:lvl2pPr>
      <a:lvl3pPr marL="862013" indent="-292100" algn="l" defTabSz="914400" rtl="0" eaLnBrk="1" latinLnBrk="0" hangingPunct="1">
        <a:lnSpc>
          <a:spcPct val="100000"/>
        </a:lnSpc>
        <a:spcBef>
          <a:spcPts val="800"/>
        </a:spcBef>
        <a:buClr>
          <a:schemeClr val="tx2"/>
        </a:buClr>
        <a:buSzPct val="100000"/>
        <a:buFont typeface="Arial" panose="020B0604020202020204" pitchFamily="34" charset="0"/>
        <a:buChar char="–"/>
        <a:defRPr sz="2000" kern="1200" baseline="0">
          <a:solidFill>
            <a:schemeClr val="tx2"/>
          </a:solidFill>
          <a:latin typeface="+mn-lt"/>
          <a:ea typeface="+mn-ea"/>
          <a:cs typeface="+mn-cs"/>
        </a:defRPr>
      </a:lvl3pPr>
      <a:lvl4pPr marL="1139825" indent="-277813" algn="l" defTabSz="914400" rtl="0" eaLnBrk="1" latinLnBrk="0" hangingPunct="1">
        <a:lnSpc>
          <a:spcPct val="100000"/>
        </a:lnSpc>
        <a:spcBef>
          <a:spcPts val="800"/>
        </a:spcBef>
        <a:buClr>
          <a:schemeClr val="tx2"/>
        </a:buClr>
        <a:buSzPct val="100000"/>
        <a:buFont typeface="Arial" panose="020B0604020202020204" pitchFamily="34" charset="0"/>
        <a:buChar char="•"/>
        <a:defRPr sz="2000" kern="1200">
          <a:solidFill>
            <a:schemeClr val="tx2"/>
          </a:solidFill>
          <a:latin typeface="+mn-lt"/>
          <a:ea typeface="+mn-ea"/>
          <a:cs typeface="+mn-cs"/>
        </a:defRPr>
      </a:lvl4pPr>
      <a:lvl5pPr marL="1431925" indent="-292100" algn="l" defTabSz="857250" rtl="0" eaLnBrk="1" latinLnBrk="0" hangingPunct="1">
        <a:lnSpc>
          <a:spcPct val="100000"/>
        </a:lnSpc>
        <a:spcBef>
          <a:spcPts val="800"/>
        </a:spcBef>
        <a:buClr>
          <a:schemeClr val="tx2"/>
        </a:buClr>
        <a:buSzPct val="100000"/>
        <a:buFont typeface="Arial" panose="020B0604020202020204" pitchFamily="34" charset="0"/>
        <a:buChar char="–"/>
        <a:defRPr sz="2000" kern="1200">
          <a:solidFill>
            <a:schemeClr val="tx2"/>
          </a:solidFill>
          <a:latin typeface="+mn-lt"/>
          <a:ea typeface="+mn-ea"/>
          <a:cs typeface="+mn-cs"/>
        </a:defRPr>
      </a:lvl5pPr>
      <a:lvl6pPr marL="901700" indent="0" algn="l" defTabSz="914400" rtl="0" eaLnBrk="1" latinLnBrk="0" hangingPunct="1">
        <a:lnSpc>
          <a:spcPct val="90000"/>
        </a:lnSpc>
        <a:spcBef>
          <a:spcPts val="600"/>
        </a:spcBef>
        <a:buClr>
          <a:schemeClr val="tx2"/>
        </a:buClr>
        <a:buSzPct val="90000"/>
        <a:buFont typeface="Arial" panose="020B0604020202020204" pitchFamily="34" charset="0"/>
        <a:buNone/>
        <a:defRPr sz="1400" kern="1200">
          <a:solidFill>
            <a:schemeClr val="tx2"/>
          </a:solidFill>
          <a:latin typeface="+mn-lt"/>
          <a:ea typeface="+mn-ea"/>
          <a:cs typeface="+mn-cs"/>
        </a:defRPr>
      </a:lvl6pPr>
      <a:lvl7pPr marL="1709738" indent="-277813" algn="l" defTabSz="914400" rtl="0" eaLnBrk="1" latinLnBrk="0" hangingPunct="1">
        <a:lnSpc>
          <a:spcPct val="100000"/>
        </a:lnSpc>
        <a:spcBef>
          <a:spcPts val="800"/>
        </a:spcBef>
        <a:buClrTx/>
        <a:buSzPct val="100000"/>
        <a:buFont typeface="Arial" panose="020B0604020202020204" pitchFamily="34" charset="0"/>
        <a:buChar char="•"/>
        <a:defRPr sz="2000" kern="1200">
          <a:solidFill>
            <a:schemeClr val="tx2"/>
          </a:solidFill>
          <a:latin typeface="+mn-lt"/>
          <a:ea typeface="+mn-ea"/>
          <a:cs typeface="+mn-cs"/>
        </a:defRPr>
      </a:lvl7pPr>
      <a:lvl8pPr marL="1874520" indent="-182880" algn="l" defTabSz="914400" rtl="0" eaLnBrk="1" latinLnBrk="0" hangingPunct="1">
        <a:lnSpc>
          <a:spcPct val="90000"/>
        </a:lnSpc>
        <a:spcBef>
          <a:spcPts val="600"/>
        </a:spcBef>
        <a:buClrTx/>
        <a:buSzPct val="90000"/>
        <a:buFont typeface="Calibri" panose="020F0502020204030204" pitchFamily="34" charset="0"/>
        <a:buChar char="–"/>
        <a:defRPr sz="1400" kern="1200">
          <a:solidFill>
            <a:schemeClr val="tx2"/>
          </a:solidFill>
          <a:latin typeface="+mn-lt"/>
          <a:ea typeface="+mn-ea"/>
          <a:cs typeface="+mn-cs"/>
        </a:defRPr>
      </a:lvl8pPr>
      <a:lvl9pPr marL="2103120" indent="-182880" algn="l" defTabSz="914400" rtl="0" eaLnBrk="1" latinLnBrk="0" hangingPunct="1">
        <a:lnSpc>
          <a:spcPct val="90000"/>
        </a:lnSpc>
        <a:spcBef>
          <a:spcPts val="600"/>
        </a:spcBef>
        <a:buClrTx/>
        <a:buSzPct val="90000"/>
        <a:buFont typeface="Arial" panose="020B0604020202020204" pitchFamily="34" charset="0"/>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20" userDrawn="1">
          <p15:clr>
            <a:srgbClr val="F26B43"/>
          </p15:clr>
        </p15:guide>
        <p15:guide id="2" orient="horz" pos="576" userDrawn="1">
          <p15:clr>
            <a:srgbClr val="F26B43"/>
          </p15:clr>
        </p15:guide>
        <p15:guide id="3" pos="3840" userDrawn="1">
          <p15:clr>
            <a:srgbClr val="F26B43"/>
          </p15:clr>
        </p15:guide>
        <p15:guide id="4" pos="384" userDrawn="1">
          <p15:clr>
            <a:srgbClr val="F26B43"/>
          </p15:clr>
        </p15:guide>
        <p15:guide id="5" pos="7296" userDrawn="1">
          <p15:clr>
            <a:srgbClr val="F26B43"/>
          </p15:clr>
        </p15:guide>
        <p15:guide id="6"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36.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1.xml"/><Relationship Id="rId1" Type="http://schemas.openxmlformats.org/officeDocument/2006/relationships/tags" Target="../tags/tag3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38.xml"/><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tags" Target="../tags/tag3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40.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4.xml"/><Relationship Id="rId1" Type="http://schemas.openxmlformats.org/officeDocument/2006/relationships/tags" Target="../tags/tag4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1.xml"/><Relationship Id="rId1" Type="http://schemas.openxmlformats.org/officeDocument/2006/relationships/tags" Target="../tags/tag4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6.xml"/><Relationship Id="rId1" Type="http://schemas.openxmlformats.org/officeDocument/2006/relationships/tags" Target="../tags/tag44.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1.xml"/><Relationship Id="rId1" Type="http://schemas.openxmlformats.org/officeDocument/2006/relationships/tags" Target="../tags/tag45.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28.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46.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7.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48.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49.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tags" Target="../tags/tag50.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51.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tags" Target="../tags/tag52.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tags" Target="../tags/tag53.xml"/><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5.xml"/><Relationship Id="rId1" Type="http://schemas.openxmlformats.org/officeDocument/2006/relationships/tags" Target="../tags/tag54.xml"/><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1.xml"/><Relationship Id="rId1" Type="http://schemas.openxmlformats.org/officeDocument/2006/relationships/tags" Target="../tags/tag55.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29.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6.xml"/><Relationship Id="rId1" Type="http://schemas.openxmlformats.org/officeDocument/2006/relationships/tags" Target="../tags/tag56.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3.xml"/><Relationship Id="rId1" Type="http://schemas.openxmlformats.org/officeDocument/2006/relationships/tags" Target="../tags/tag57.xml"/><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5.xml"/><Relationship Id="rId1" Type="http://schemas.openxmlformats.org/officeDocument/2006/relationships/tags" Target="../tags/tag58.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3.xml"/><Relationship Id="rId1" Type="http://schemas.openxmlformats.org/officeDocument/2006/relationships/tags" Target="../tags/tag59.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ags" Target="../tags/tag60.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1.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4.xml"/><Relationship Id="rId1" Type="http://schemas.openxmlformats.org/officeDocument/2006/relationships/tags" Target="../tags/tag62.xml"/><Relationship Id="rId4" Type="http://schemas.openxmlformats.org/officeDocument/2006/relationships/image" Target="../media/image19.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3.xml"/><Relationship Id="rId1" Type="http://schemas.openxmlformats.org/officeDocument/2006/relationships/tags" Target="../tags/tag63.xml"/><Relationship Id="rId4" Type="http://schemas.openxmlformats.org/officeDocument/2006/relationships/image" Target="../media/image20.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3.xml"/><Relationship Id="rId1" Type="http://schemas.openxmlformats.org/officeDocument/2006/relationships/tags" Target="../tags/tag64.xml"/><Relationship Id="rId4" Type="http://schemas.openxmlformats.org/officeDocument/2006/relationships/image" Target="../media/image21.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6.xml"/><Relationship Id="rId1" Type="http://schemas.openxmlformats.org/officeDocument/2006/relationships/tags" Target="../tags/tag65.xml"/><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30.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6.xml"/><Relationship Id="rId1" Type="http://schemas.openxmlformats.org/officeDocument/2006/relationships/tags" Target="../tags/tag66.xml"/><Relationship Id="rId4" Type="http://schemas.openxmlformats.org/officeDocument/2006/relationships/image" Target="../media/image23.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67.xml"/><Relationship Id="rId4" Type="http://schemas.openxmlformats.org/officeDocument/2006/relationships/image" Target="../media/image24.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68.xml"/><Relationship Id="rId4" Type="http://schemas.openxmlformats.org/officeDocument/2006/relationships/image" Target="../media/image25.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3.xml"/><Relationship Id="rId1" Type="http://schemas.openxmlformats.org/officeDocument/2006/relationships/tags" Target="../tags/tag69.xml"/><Relationship Id="rId4" Type="http://schemas.openxmlformats.org/officeDocument/2006/relationships/image" Target="../media/image26.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8.xml"/><Relationship Id="rId1" Type="http://schemas.openxmlformats.org/officeDocument/2006/relationships/tags" Target="../tags/tag70.xml"/><Relationship Id="rId4" Type="http://schemas.openxmlformats.org/officeDocument/2006/relationships/image" Target="../media/image27.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6.xml"/><Relationship Id="rId1" Type="http://schemas.openxmlformats.org/officeDocument/2006/relationships/tags" Target="../tags/tag71.xml"/><Relationship Id="rId4" Type="http://schemas.openxmlformats.org/officeDocument/2006/relationships/image" Target="../media/image28.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6.xml"/><Relationship Id="rId1" Type="http://schemas.openxmlformats.org/officeDocument/2006/relationships/tags" Target="../tags/tag72.xml"/><Relationship Id="rId4" Type="http://schemas.openxmlformats.org/officeDocument/2006/relationships/image" Target="../media/image29.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8.xml"/><Relationship Id="rId1" Type="http://schemas.openxmlformats.org/officeDocument/2006/relationships/tags" Target="../tags/tag73.xml"/><Relationship Id="rId4" Type="http://schemas.openxmlformats.org/officeDocument/2006/relationships/image" Target="../media/image30.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6.xml"/><Relationship Id="rId1" Type="http://schemas.openxmlformats.org/officeDocument/2006/relationships/tags" Target="../tags/tag74.xml"/><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5.xml"/><Relationship Id="rId1" Type="http://schemas.openxmlformats.org/officeDocument/2006/relationships/tags" Target="../tags/tag75.xml"/><Relationship Id="rId4" Type="http://schemas.openxmlformats.org/officeDocument/2006/relationships/image" Target="../media/image3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31.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6.xml"/><Relationship Id="rId1" Type="http://schemas.openxmlformats.org/officeDocument/2006/relationships/tags" Target="../tags/tag76.xml"/><Relationship Id="rId4" Type="http://schemas.openxmlformats.org/officeDocument/2006/relationships/image" Target="../media/image33.pn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3.xml"/><Relationship Id="rId1" Type="http://schemas.openxmlformats.org/officeDocument/2006/relationships/tags" Target="../tags/tag77.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8.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tags" Target="../tags/tag79.xml"/><Relationship Id="rId4" Type="http://schemas.openxmlformats.org/officeDocument/2006/relationships/image" Target="../media/image3.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3.xml"/><Relationship Id="rId1" Type="http://schemas.openxmlformats.org/officeDocument/2006/relationships/tags" Target="../tags/tag80.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3.xml"/><Relationship Id="rId1" Type="http://schemas.openxmlformats.org/officeDocument/2006/relationships/tags" Target="../tags/tag81.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6.xml"/><Relationship Id="rId1" Type="http://schemas.openxmlformats.org/officeDocument/2006/relationships/tags" Target="../tags/tag82.xml"/><Relationship Id="rId4" Type="http://schemas.openxmlformats.org/officeDocument/2006/relationships/image" Target="../media/image34.pn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13.xml"/><Relationship Id="rId1" Type="http://schemas.openxmlformats.org/officeDocument/2006/relationships/tags" Target="../tags/tag83.xml"/><Relationship Id="rId4" Type="http://schemas.openxmlformats.org/officeDocument/2006/relationships/image" Target="../media/image35.png"/></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3.xml"/><Relationship Id="rId1" Type="http://schemas.openxmlformats.org/officeDocument/2006/relationships/tags" Target="../tags/tag84.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6.xml"/><Relationship Id="rId1" Type="http://schemas.openxmlformats.org/officeDocument/2006/relationships/tags" Target="../tags/tag85.xml"/><Relationship Id="rId4" Type="http://schemas.openxmlformats.org/officeDocument/2006/relationships/image" Target="../media/image3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32.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13.xml"/><Relationship Id="rId1" Type="http://schemas.openxmlformats.org/officeDocument/2006/relationships/tags" Target="../tags/tag86.xml"/><Relationship Id="rId4" Type="http://schemas.openxmlformats.org/officeDocument/2006/relationships/image" Target="../media/image37.png"/></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3.xml"/><Relationship Id="rId1" Type="http://schemas.openxmlformats.org/officeDocument/2006/relationships/tags" Target="../tags/tag87.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3.xml"/><Relationship Id="rId1" Type="http://schemas.openxmlformats.org/officeDocument/2006/relationships/tags" Target="../tags/tag88.xml"/><Relationship Id="rId4" Type="http://schemas.openxmlformats.org/officeDocument/2006/relationships/hyperlink" Target="https://www.vmware.com/education-services/certification/vcp-dcv.html" TargetMode="Externa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3.xml"/><Relationship Id="rId1" Type="http://schemas.openxmlformats.org/officeDocument/2006/relationships/tags" Target="../tags/tag89.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3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tags" Target="../tags/tag34.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35.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name="TitleSlid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2951C415-1758-4709-B881-2226BDD77675}"/>
              </a:ext>
            </a:extLst>
          </p:cNvPr>
          <p:cNvSpPr>
            <a:spLocks noGrp="1"/>
          </p:cNvSpPr>
          <p:nvPr>
            <p:ph type="title"/>
          </p:nvPr>
        </p:nvSpPr>
        <p:spPr>
          <a:xfrm>
            <a:off x="4880914" y="2215803"/>
            <a:ext cx="6402467" cy="1234440"/>
          </a:xfrm>
        </p:spPr>
        <p:txBody>
          <a:bodyPr wrap="square" anchor="b" anchorCtr="0"/>
          <a:lstStyle>
            <a:lvl1pPr algn="r">
              <a:defRPr sz="3200" b="0" cap="none" baseline="0"/>
            </a:lvl1pPr>
          </a:lstStyle>
          <a:p>
            <a:r>
              <a:t>Module 10: vSphere Lifecycle Management</a:t>
            </a:r>
          </a:p>
        </p:txBody>
      </p:sp>
      <p:grpSp>
        <p:nvGrpSpPr>
          <p:cNvPr id="19" name="Group 18">
            <a:extLst>
              <a:ext uri="{FF2B5EF4-FFF2-40B4-BE49-F238E27FC236}">
                <a16:creationId xmlns:a16="http://schemas.microsoft.com/office/drawing/2014/main" id="{F662A218-7EC5-4C26-90F9-4C8166F3EF66}"/>
              </a:ext>
            </a:extLst>
          </p:cNvPr>
          <p:cNvGrpSpPr/>
          <p:nvPr userDrawn="1"/>
        </p:nvGrpSpPr>
        <p:grpSpPr>
          <a:xfrm>
            <a:off x="608171" y="6447600"/>
            <a:ext cx="1424756" cy="224518"/>
            <a:chOff x="863272" y="6563918"/>
            <a:chExt cx="861082" cy="135727"/>
          </a:xfrm>
          <a:solidFill>
            <a:schemeClr val="bg1"/>
          </a:solidFill>
        </p:grpSpPr>
        <p:sp>
          <p:nvSpPr>
            <p:cNvPr id="20" name="Freeform 6">
              <a:extLst>
                <a:ext uri="{FF2B5EF4-FFF2-40B4-BE49-F238E27FC236}">
                  <a16:creationId xmlns:a16="http://schemas.microsoft.com/office/drawing/2014/main" id="{D2B61455-20AC-4408-9D87-B04FFD7905DC}"/>
                </a:ext>
              </a:extLst>
            </p:cNvPr>
            <p:cNvSpPr>
              <a:spLocks/>
            </p:cNvSpPr>
            <p:nvPr userDrawn="1"/>
          </p:nvSpPr>
          <p:spPr bwMode="auto">
            <a:xfrm>
              <a:off x="1195963" y="6569284"/>
              <a:ext cx="181812" cy="128783"/>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1" name="Freeform 7">
              <a:extLst>
                <a:ext uri="{FF2B5EF4-FFF2-40B4-BE49-F238E27FC236}">
                  <a16:creationId xmlns:a16="http://schemas.microsoft.com/office/drawing/2014/main" id="{C8CD4FF6-3DC6-4615-AB39-3DF7C9ED209E}"/>
                </a:ext>
              </a:extLst>
            </p:cNvPr>
            <p:cNvSpPr>
              <a:spLocks/>
            </p:cNvSpPr>
            <p:nvPr userDrawn="1"/>
          </p:nvSpPr>
          <p:spPr bwMode="auto">
            <a:xfrm>
              <a:off x="1509084" y="6569284"/>
              <a:ext cx="70389" cy="128783"/>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2" name="Freeform 8">
              <a:extLst>
                <a:ext uri="{FF2B5EF4-FFF2-40B4-BE49-F238E27FC236}">
                  <a16:creationId xmlns:a16="http://schemas.microsoft.com/office/drawing/2014/main" id="{93ED9EF2-B0A3-4080-80FF-D8D0974E9498}"/>
                </a:ext>
              </a:extLst>
            </p:cNvPr>
            <p:cNvSpPr>
              <a:spLocks noEditPoints="1"/>
            </p:cNvSpPr>
            <p:nvPr userDrawn="1"/>
          </p:nvSpPr>
          <p:spPr bwMode="auto">
            <a:xfrm>
              <a:off x="1577894" y="6569284"/>
              <a:ext cx="115211" cy="130361"/>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3" name="Freeform 9">
              <a:extLst>
                <a:ext uri="{FF2B5EF4-FFF2-40B4-BE49-F238E27FC236}">
                  <a16:creationId xmlns:a16="http://schemas.microsoft.com/office/drawing/2014/main" id="{2AB7AA43-11EE-4E56-A876-EA235A60D5FC}"/>
                </a:ext>
              </a:extLst>
            </p:cNvPr>
            <p:cNvSpPr>
              <a:spLocks noEditPoints="1"/>
            </p:cNvSpPr>
            <p:nvPr userDrawn="1"/>
          </p:nvSpPr>
          <p:spPr bwMode="auto">
            <a:xfrm>
              <a:off x="1377775" y="6569284"/>
              <a:ext cx="108898" cy="130361"/>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4" name="Freeform 10">
              <a:extLst>
                <a:ext uri="{FF2B5EF4-FFF2-40B4-BE49-F238E27FC236}">
                  <a16:creationId xmlns:a16="http://schemas.microsoft.com/office/drawing/2014/main" id="{18C906CE-6B18-4A24-B6F3-37C2D07E9914}"/>
                </a:ext>
              </a:extLst>
            </p:cNvPr>
            <p:cNvSpPr>
              <a:spLocks/>
            </p:cNvSpPr>
            <p:nvPr userDrawn="1"/>
          </p:nvSpPr>
          <p:spPr bwMode="auto">
            <a:xfrm>
              <a:off x="863272" y="6563918"/>
              <a:ext cx="325115" cy="135727"/>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5" name="Freeform 11">
              <a:extLst>
                <a:ext uri="{FF2B5EF4-FFF2-40B4-BE49-F238E27FC236}">
                  <a16:creationId xmlns:a16="http://schemas.microsoft.com/office/drawing/2014/main" id="{43859B0A-3053-4B1E-BBEF-AD11EABDF4CF}"/>
                </a:ext>
              </a:extLst>
            </p:cNvPr>
            <p:cNvSpPr>
              <a:spLocks noEditPoints="1"/>
            </p:cNvSpPr>
            <p:nvPr userDrawn="1"/>
          </p:nvSpPr>
          <p:spPr bwMode="auto">
            <a:xfrm>
              <a:off x="1694683" y="6569284"/>
              <a:ext cx="29671" cy="31249"/>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6" name="Freeform 12">
              <a:extLst>
                <a:ext uri="{FF2B5EF4-FFF2-40B4-BE49-F238E27FC236}">
                  <a16:creationId xmlns:a16="http://schemas.microsoft.com/office/drawing/2014/main" id="{480957FB-BCF1-411D-91E8-D3CB10A9BBF6}"/>
                </a:ext>
              </a:extLst>
            </p:cNvPr>
            <p:cNvSpPr>
              <a:spLocks noEditPoints="1"/>
            </p:cNvSpPr>
            <p:nvPr userDrawn="1"/>
          </p:nvSpPr>
          <p:spPr bwMode="auto">
            <a:xfrm>
              <a:off x="1703521" y="6576859"/>
              <a:ext cx="12626" cy="15151"/>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gr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280|348"/>
          <p:cNvPicPr>
            <a:picLocks noGrp="1" noChangeAspect="1"/>
          </p:cNvPicPr>
          <p:nvPr>
            <p:ph sz="half" idx="12"/>
          </p:nvPr>
        </p:nvPicPr>
        <p:blipFill>
          <a:blip r:embed="rId4"/>
          <a:stretch>
            <a:fillRect/>
          </a:stretch>
        </p:blipFill>
        <p:spPr>
          <a:xfrm>
            <a:off x="609600" y="1583697"/>
            <a:ext cx="10972800" cy="2983229"/>
          </a:xfrm>
          <a:prstGeom prst="rect">
            <a:avLst/>
          </a:prstGeom>
        </p:spPr>
      </p:pic>
      <p:sp>
        <p:nvSpPr>
          <p:cNvPr id="2" name="Title 1"/>
          <p:cNvSpPr>
            <a:spLocks noGrp="1"/>
          </p:cNvSpPr>
          <p:nvPr>
            <p:ph type="title"/>
          </p:nvPr>
        </p:nvSpPr>
        <p:spPr>
          <a:xfrm>
            <a:off x="609600" y="330200"/>
            <a:ext cx="10972800" cy="355600"/>
          </a:xfrm>
        </p:spPr>
        <p:txBody>
          <a:bodyPr/>
          <a:lstStyle/>
          <a:p>
            <a:r>
              <a:t>Interoperability View in vSphere Client</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The Interoperability page on the </a:t>
            </a:r>
            <a:r>
              <a:rPr lang="en-US" sz="2000" b="1" dirty="0">
                <a:solidFill>
                  <a:srgbClr val="000000"/>
                </a:solidFill>
                <a:cs typeface="Courier New" pitchFamily="49" charset="0"/>
              </a:rPr>
              <a:t>Monitor</a:t>
            </a:r>
            <a:r>
              <a:t> tab shows VMware products that are currently registered with vCenter Server and their compatibility with the current version of vCenter Server.</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10 - 10</a:t>
            </a:r>
            <a:endParaRPr lang="en-US" dirty="0"/>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You can export report results in CSV format and use the report as a guide to prepare for an update.</a:t>
            </a:r>
          </a:p>
          <a:p>
            <a:pPr marL="0" indent="0">
              <a:buNone/>
            </a:pPr>
            <a:r>
              <a:t>Both product interoperability and precheck reports can be exported.</a:t>
            </a:r>
          </a:p>
        </p:txBody>
      </p:sp>
      <p:pic>
        <p:nvPicPr>
          <p:cNvPr id="5" name="Content Placeholder 2|828|455">
            <a:extLst>
              <a:ext uri="{FF2B5EF4-FFF2-40B4-BE49-F238E27FC236}">
                <a16:creationId xmlns:a16="http://schemas.microsoft.com/office/drawing/2014/main" id="{57CB9451-4BBE-4801-B22F-7FE4EA4125E3}"/>
              </a:ext>
            </a:extLst>
          </p:cNvPr>
          <p:cNvPicPr>
            <a:picLocks noGrp="1" noChangeAspect="1"/>
          </p:cNvPicPr>
          <p:nvPr>
            <p:ph sz="half" idx="10"/>
          </p:nvPr>
        </p:nvPicPr>
        <p:blipFill>
          <a:blip r:embed="rId4"/>
          <a:stretch>
            <a:fillRect/>
          </a:stretch>
        </p:blipFill>
        <p:spPr>
          <a:xfrm>
            <a:off x="2820396" y="2756290"/>
            <a:ext cx="6551208" cy="3600000"/>
          </a:xfrm>
          <a:prstGeom prst="rect">
            <a:avLst/>
          </a:prstGeom>
        </p:spPr>
      </p:pic>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Exporting Report Results</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10 - 11</a:t>
            </a:r>
            <a:endParaRPr lang="en-US" dirty="0"/>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Managing the vCenter Server Life Cycle</a:t>
            </a:r>
          </a:p>
        </p:txBody>
      </p:sp>
      <p:pic>
        <p:nvPicPr>
          <p:cNvPr id="3" name="Content Placeholder 2|884|590"/>
          <p:cNvPicPr>
            <a:picLocks noGrp="1" noChangeAspect="1"/>
          </p:cNvPicPr>
          <p:nvPr>
            <p:ph sz="half" idx="1"/>
          </p:nvPr>
        </p:nvPicPr>
        <p:blipFill>
          <a:blip r:embed="rId4"/>
          <a:stretch>
            <a:fillRect/>
          </a:stretch>
        </p:blipFill>
        <p:spPr>
          <a:xfrm>
            <a:off x="609600" y="1694971"/>
            <a:ext cx="5400000" cy="3604072"/>
          </a:xfrm>
          <a:prstGeom prst="rect">
            <a:avLst/>
          </a:prstGeom>
        </p:spPr>
      </p:pic>
      <p:pic>
        <p:nvPicPr>
          <p:cNvPr id="4" name="Content Placeholder 3|883|590"/>
          <p:cNvPicPr>
            <a:picLocks noGrp="1" noChangeAspect="1"/>
          </p:cNvPicPr>
          <p:nvPr>
            <p:ph sz="half" idx="2"/>
          </p:nvPr>
        </p:nvPicPr>
        <p:blipFill>
          <a:blip r:embed="rId5"/>
          <a:stretch>
            <a:fillRect/>
          </a:stretch>
        </p:blipFill>
        <p:spPr>
          <a:xfrm>
            <a:off x="6168396" y="1694971"/>
            <a:ext cx="5400000" cy="3608154"/>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10 - 12</a:t>
            </a:r>
            <a:endParaRPr lang="en-US" dirty="0"/>
          </a:p>
        </p:txBody>
      </p:sp>
      <p:sp>
        <p:nvSpPr>
          <p:cNvPr id="6" name="Content Placeholder 2"/>
          <p:cNvSpPr>
            <a:spLocks noGrp="1"/>
          </p:cNvSpPr>
          <p:nvPr>
            <p:ph idx="11"/>
          </p:nvPr>
        </p:nvSpPr>
        <p:spPr>
          <a:xfrm>
            <a:off x="609600" y="914400"/>
            <a:ext cx="10972800" cy="587830"/>
          </a:xfrm>
        </p:spPr>
        <p:txBody>
          <a:bodyPr>
            <a:noAutofit/>
          </a:bodyPr>
          <a:lstStyle/>
          <a:p>
            <a:pPr marL="0" indent="0">
              <a:buNone/>
            </a:pPr>
            <a:r>
              <a:t>To manage the life cycle of vCenter Server, use the vCenter Server Management Interface (VAMI) to update and patch, and use the vCenter Server installer to upgrade.</a:t>
            </a:r>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Describe features of the vCenter Server Update Planner</a:t>
            </a:r>
          </a:p>
          <a:p>
            <a:pPr>
              <a:buFont typeface="Arial" pitchFamily="34" charset="0"/>
              <a:buChar char="•"/>
            </a:pPr>
            <a:r>
              <a:t>Run vCenter Server upgrade prechecks and interoperability reports</a:t>
            </a:r>
          </a:p>
          <a:p>
            <a:pPr>
              <a:buFont typeface="Arial" pitchFamily="34" charset="0"/>
              <a:buChar char="•"/>
            </a:pPr>
            <a:r>
              <a:t>Export prechecks and interoperability report results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10 - 13</a:t>
            </a:r>
            <a:endParaRPr lang="en-US" dirty="0"/>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2: Overview of vSphere Lifecycle Manager</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2379"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Recognize features of vSphere Lifecycle Manager</a:t>
            </a:r>
          </a:p>
          <a:p>
            <a:pPr>
              <a:buFont typeface="Arial" pitchFamily="34" charset="0"/>
              <a:buChar char="•"/>
            </a:pPr>
            <a:r>
              <a:t>Distinguish between managing hosts using baselines and managing hosts using images</a:t>
            </a:r>
          </a:p>
          <a:p>
            <a:pPr>
              <a:buFont typeface="Arial" pitchFamily="34" charset="0"/>
              <a:buChar char="•"/>
            </a:pPr>
            <a:r>
              <a:t>Change the patch download source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10 - 15</a:t>
            </a:r>
            <a:endParaRPr lang="en-US" dirty="0"/>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TwoThirdOne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Introduction to vSphere Lifecycle Manager</a:t>
            </a:r>
          </a:p>
        </p:txBody>
      </p:sp>
      <p:sp>
        <p:nvSpPr>
          <p:cNvPr id="3" name="Content Placeholder 2"/>
          <p:cNvSpPr>
            <a:spLocks noGrp="1"/>
          </p:cNvSpPr>
          <p:nvPr>
            <p:ph sz="half" idx="1"/>
          </p:nvPr>
        </p:nvSpPr>
        <p:spPr>
          <a:xfrm>
            <a:off x="609599" y="914400"/>
            <a:ext cx="7308000" cy="54684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vSphere Lifecycle Manager centralizes automated patch and version management for clusters, ESXi, drivers and firmware, VM hardware, and VMware Tools.</a:t>
            </a:r>
          </a:p>
          <a:p>
            <a:pPr marL="0" lvl="0" indent="0">
              <a:spcBef>
                <a:spcPts val="0"/>
              </a:spcBef>
              <a:spcAft>
                <a:spcPts val="0"/>
              </a:spcAft>
              <a:buNone/>
            </a:pPr>
            <a:r>
              <a:rPr lang="en-US" sz="2000" dirty="0">
                <a:solidFill>
                  <a:schemeClr val="tx2"/>
                </a:solidFill>
                <a:cs typeface="Calibri" pitchFamily="34" charset="0"/>
              </a:rPr>
              <a:t>vSphere Lifecycle Manager features include:</a:t>
            </a:r>
          </a:p>
          <a:p>
            <a:pPr>
              <a:buFont typeface="Arial" pitchFamily="34" charset="0"/>
              <a:buChar char="•"/>
            </a:pPr>
            <a:r>
              <a:t>Upgrading and patching ESXi hosts</a:t>
            </a:r>
          </a:p>
          <a:p>
            <a:pPr>
              <a:buFont typeface="Arial" pitchFamily="34" charset="0"/>
              <a:buChar char="•"/>
            </a:pPr>
            <a:r>
              <a:t>Installing and updating third-party software on ESXi hosts</a:t>
            </a:r>
          </a:p>
          <a:p>
            <a:pPr>
              <a:buFont typeface="Arial" pitchFamily="34" charset="0"/>
              <a:buChar char="•"/>
            </a:pPr>
            <a:r>
              <a:t>Standardizing images across hosts in a cluster</a:t>
            </a:r>
          </a:p>
          <a:p>
            <a:pPr>
              <a:buFont typeface="Arial" pitchFamily="34" charset="0"/>
              <a:buChar char="•"/>
            </a:pPr>
            <a:r>
              <a:t>Installing and updating ESXi drivers and firmware</a:t>
            </a:r>
          </a:p>
          <a:p>
            <a:pPr>
              <a:buFont typeface="Arial" pitchFamily="34" charset="0"/>
              <a:buChar char="•"/>
            </a:pPr>
            <a:r>
              <a:t>Managing VMware Tools and VM hardware upgrades</a:t>
            </a:r>
          </a:p>
        </p:txBody>
      </p:sp>
      <p:pic>
        <p:nvPicPr>
          <p:cNvPr id="4" name="Content Placeholder 3|480|923"/>
          <p:cNvPicPr>
            <a:picLocks noGrp="1" noChangeAspect="1"/>
          </p:cNvPicPr>
          <p:nvPr>
            <p:ph sz="half" idx="2"/>
          </p:nvPr>
        </p:nvPicPr>
        <p:blipFill>
          <a:blip r:embed="rId4"/>
          <a:stretch>
            <a:fillRect/>
          </a:stretch>
        </p:blipFill>
        <p:spPr>
          <a:xfrm>
            <a:off x="8344394" y="914400"/>
            <a:ext cx="2843804" cy="5468400"/>
          </a:xfrm>
          <a:prstGeom prst="rect">
            <a:avLst/>
          </a:prstGeom>
        </p:spPr>
      </p:pic>
      <p:sp>
        <p:nvSpPr>
          <p:cNvPr id="5" name="Footer Placeholder 4">
            <a:extLst>
              <a:ext uri="{FF2B5EF4-FFF2-40B4-BE49-F238E27FC236}">
                <a16:creationId xmlns:a16="http://schemas.microsoft.com/office/drawing/2014/main" id="{F58FAB0E-4E3B-4A40-BCA8-03219A34BD9D}"/>
              </a:ext>
            </a:extLst>
          </p:cNvPr>
          <p:cNvSpPr>
            <a:spLocks noGrp="1"/>
          </p:cNvSpPr>
          <p:nvPr>
            <p:ph type="ftr" sz="quarter" idx="10"/>
          </p:nvPr>
        </p:nvSpPr>
        <p:spPr/>
        <p:txBody>
          <a:bodyPr/>
          <a:lstStyle/>
          <a:p>
            <a:pPr>
              <a:lnSpc>
                <a:spcPct val="90000"/>
              </a:lnSpc>
            </a:pPr>
            <a:r>
              <a:rPr lang="en-US"/>
              <a:t>VMware vSphere: Install, Configure, Manage [V7]      |     10 - 16</a:t>
            </a:r>
            <a:endParaRPr lang="en-US" dirty="0"/>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vSphere Lifecycle Manager supports two methods for updating and upgrading ESXi hosts.</a:t>
            </a:r>
          </a:p>
          <a:p>
            <a:pPr marL="0" indent="0">
              <a:buNone/>
            </a:pPr>
            <a:r>
              <a:t>Only one method is supported at a time.</a:t>
            </a:r>
          </a:p>
          <a:p>
            <a:pPr marL="0" indent="0">
              <a:buNone/>
            </a:pPr>
            <a:r>
              <a:t>If you switch from managing using baselines to managing using images, you cannot switch back.</a:t>
            </a:r>
          </a:p>
        </p:txBody>
      </p:sp>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Baselines and Images</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10 - 17</a:t>
            </a:r>
            <a:endParaRPr lang="en-US" dirty="0"/>
          </a:p>
        </p:txBody>
      </p:sp>
      <p:graphicFrame>
        <p:nvGraphicFramePr>
          <p:cNvPr id="12387" name="Table 1"/>
          <p:cNvGraphicFramePr>
            <a:graphicFrameLocks noGrp="1"/>
          </p:cNvGraphicFramePr>
          <p:nvPr/>
        </p:nvGraphicFramePr>
        <p:xfrm>
          <a:off x="609600" y="2756290"/>
          <a:ext cx="10863072" cy="3581400"/>
        </p:xfrm>
        <a:graphic>
          <a:graphicData uri="http://schemas.openxmlformats.org/drawingml/2006/table">
            <a:tbl>
              <a:tblPr firstRow="1" bandRow="1">
                <a:tableStyleId>{6E25E649-3F16-4E02-A733-19D2CDBF48F0}</a:tableStyleId>
              </a:tblPr>
              <a:tblGrid>
                <a:gridCol w="5376672">
                  <a:extLst>
                    <a:ext uri="{9D8B030D-6E8A-4147-A177-3AD203B41FA5}">
                      <a16:colId xmlns:a16="http://schemas.microsoft.com/office/drawing/2014/main" val="20000"/>
                    </a:ext>
                  </a:extLst>
                </a:gridCol>
                <a:gridCol w="5486400">
                  <a:extLst>
                    <a:ext uri="{9D8B030D-6E8A-4147-A177-3AD203B41FA5}">
                      <a16:colId xmlns:a16="http://schemas.microsoft.com/office/drawing/2014/main" val="20001"/>
                    </a:ext>
                  </a:extLst>
                </a:gridCol>
              </a:tblGrid>
              <a:tr h="370840">
                <a:tc>
                  <a:txBody>
                    <a:bodyPr/>
                    <a:lstStyle/>
                    <a:p>
                      <a:pPr marL="0" indent="0" algn="ctr">
                        <a:buNone/>
                      </a:pPr>
                      <a:r>
                        <a:t>Managing Using Baselines</a:t>
                      </a:r>
                    </a:p>
                  </a:txBody>
                  <a:tcPr/>
                </a:tc>
                <a:tc>
                  <a:txBody>
                    <a:bodyPr/>
                    <a:lstStyle/>
                    <a:p>
                      <a:pPr marL="0" indent="0" algn="ctr">
                        <a:buNone/>
                      </a:pPr>
                      <a:r>
                        <a:t>Managing Using Images</a:t>
                      </a:r>
                    </a:p>
                  </a:txBody>
                  <a:tcPr/>
                </a:tc>
                <a:extLst>
                  <a:ext uri="{0D108BD9-81ED-4DB2-BD59-A6C34878D82A}">
                    <a16:rowId xmlns:a16="http://schemas.microsoft.com/office/drawing/2014/main" val="10000"/>
                  </a:ext>
                </a:extLst>
              </a:tr>
              <a:tr h="370840">
                <a:tc>
                  <a:txBody>
                    <a:bodyPr/>
                    <a:lstStyle/>
                    <a:p>
                      <a:pPr marL="0" indent="0" algn="l">
                        <a:buNone/>
                      </a:pPr>
                      <a:r>
                        <a:t>Compares ESXi hosts against an ESXi major version, group of patches, or set of extensions.</a:t>
                      </a:r>
                    </a:p>
                  </a:txBody>
                  <a:tcPr/>
                </a:tc>
                <a:tc>
                  <a:txBody>
                    <a:bodyPr/>
                    <a:lstStyle/>
                    <a:p>
                      <a:pPr marL="0" indent="0" algn="l">
                        <a:buNone/>
                      </a:pPr>
                      <a:r>
                        <a:t>Compares ESXi hosts against a customized image that includes a base ESXi image, one or more add-on components, one or more vendor add-on components, firmware and drivers.</a:t>
                      </a:r>
                    </a:p>
                  </a:txBody>
                  <a:tcPr/>
                </a:tc>
                <a:extLst>
                  <a:ext uri="{0D108BD9-81ED-4DB2-BD59-A6C34878D82A}">
                    <a16:rowId xmlns:a16="http://schemas.microsoft.com/office/drawing/2014/main" val="10001"/>
                  </a:ext>
                </a:extLst>
              </a:tr>
              <a:tr h="370840">
                <a:tc>
                  <a:txBody>
                    <a:bodyPr/>
                    <a:lstStyle/>
                    <a:p>
                      <a:pPr marL="0" indent="0" algn="l">
                        <a:buNone/>
                      </a:pPr>
                      <a:r>
                        <a:t>Supports all versions of ESXi from 6.5 and later.</a:t>
                      </a:r>
                    </a:p>
                  </a:txBody>
                  <a:tcPr/>
                </a:tc>
                <a:tc>
                  <a:txBody>
                    <a:bodyPr/>
                    <a:lstStyle/>
                    <a:p>
                      <a:pPr marL="0" indent="0" algn="l">
                        <a:buNone/>
                      </a:pPr>
                      <a:r>
                        <a:t>Supports ESXi version 7.0 and later.</a:t>
                      </a:r>
                    </a:p>
                  </a:txBody>
                  <a:tcPr/>
                </a:tc>
                <a:extLst>
                  <a:ext uri="{0D108BD9-81ED-4DB2-BD59-A6C34878D82A}">
                    <a16:rowId xmlns:a16="http://schemas.microsoft.com/office/drawing/2014/main" val="10002"/>
                  </a:ext>
                </a:extLst>
              </a:tr>
              <a:tr h="370840">
                <a:tc>
                  <a:txBody>
                    <a:bodyPr/>
                    <a:lstStyle/>
                    <a:p>
                      <a:pPr marL="0" indent="0" algn="l">
                        <a:buNone/>
                      </a:pPr>
                      <a:r>
                        <a:t>Baselines attach to individual ESXi hosts.</a:t>
                      </a:r>
                    </a:p>
                  </a:txBody>
                  <a:tcPr/>
                </a:tc>
                <a:tc>
                  <a:txBody>
                    <a:bodyPr/>
                    <a:lstStyle/>
                    <a:p>
                      <a:pPr marL="0" indent="0" algn="l">
                        <a:buNone/>
                      </a:pPr>
                      <a:r>
                        <a:t>Hosts in a cluster are managed collectively, with one ESXi host image per cluster.</a:t>
                      </a:r>
                    </a:p>
                  </a:txBody>
                  <a:tcPr/>
                </a:tc>
                <a:extLst>
                  <a:ext uri="{0D108BD9-81ED-4DB2-BD59-A6C34878D82A}">
                    <a16:rowId xmlns:a16="http://schemas.microsoft.com/office/drawing/2014/main" val="10003"/>
                  </a:ext>
                </a:extLst>
              </a:tr>
              <a:tr h="370840">
                <a:tc>
                  <a:txBody>
                    <a:bodyPr/>
                    <a:lstStyle/>
                    <a:p>
                      <a:pPr marL="0" indent="0" algn="l">
                        <a:buNone/>
                      </a:pPr>
                      <a:r>
                        <a:t>ESXi upgrades through ISO images</a:t>
                      </a:r>
                    </a:p>
                  </a:txBody>
                  <a:tcPr/>
                </a:tc>
                <a:tc>
                  <a:txBody>
                    <a:bodyPr/>
                    <a:lstStyle/>
                    <a:p>
                      <a:pPr marL="0" indent="0" algn="l">
                        <a:buNone/>
                      </a:pPr>
                      <a:r>
                        <a:t>ESXi upgrades through image depots (ZIP files).</a:t>
                      </a:r>
                    </a:p>
                  </a:txBody>
                  <a:tcPr/>
                </a:tc>
                <a:extLst>
                  <a:ext uri="{0D108BD9-81ED-4DB2-BD59-A6C34878D82A}">
                    <a16:rowId xmlns:a16="http://schemas.microsoft.com/office/drawing/2014/main" val="10004"/>
                  </a:ext>
                </a:extLst>
              </a:tr>
              <a:tr h="370840">
                <a:tc>
                  <a:txBody>
                    <a:bodyPr/>
                    <a:lstStyle/>
                    <a:p>
                      <a:pPr marL="0" indent="0" algn="l">
                        <a:buNone/>
                      </a:pPr>
                      <a:r>
                        <a:t>ESXi updates or patches are bundled into baselines.</a:t>
                      </a:r>
                    </a:p>
                  </a:txBody>
                  <a:tcPr/>
                </a:tc>
                <a:tc>
                  <a:txBody>
                    <a:bodyPr/>
                    <a:lstStyle/>
                    <a:p>
                      <a:pPr marL="0" indent="0" algn="l">
                        <a:buNone/>
                      </a:pPr>
                      <a:r>
                        <a:t>ESXi updates or patches are bundled and distributed as new ESXi versions.</a:t>
                      </a:r>
                    </a:p>
                  </a:txBody>
                  <a:tcPr/>
                </a:tc>
                <a:extLst>
                  <a:ext uri="{0D108BD9-81ED-4DB2-BD59-A6C34878D82A}">
                    <a16:rowId xmlns:a16="http://schemas.microsoft.com/office/drawing/2014/main" val="10005"/>
                  </a:ext>
                </a:extLst>
              </a:tr>
            </a:tbl>
          </a:graphicData>
        </a:graphic>
      </p:graphicFrame>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vSphere Lifecycle Manager Home View</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In the vSphere Lifecycle Manager home view, you configure and administer the vSphere Lifecycle Manager instance that runs on your vCenter Server system.</a:t>
            </a:r>
          </a:p>
          <a:p>
            <a:pPr marL="0" indent="0">
              <a:buNone/>
            </a:pPr>
            <a:r>
              <a:t>From the drop-down menu at the top of the Lifecycle Manager pane, you can select the vCenter Server system that you want to manage.</a:t>
            </a:r>
          </a:p>
          <a:p>
            <a:pPr marL="0" indent="0">
              <a:buNone/>
            </a:pPr>
            <a:r>
              <a:t>To access the vSphere Lifecycle Manager home view in the vSphere Client, select </a:t>
            </a:r>
            <a:r>
              <a:rPr lang="en-US" sz="2000" b="1" dirty="0">
                <a:solidFill>
                  <a:srgbClr val="000000"/>
                </a:solidFill>
                <a:cs typeface="Courier New" pitchFamily="49" charset="0"/>
              </a:rPr>
              <a:t>Menu</a:t>
            </a:r>
            <a:r>
              <a:t> &gt; </a:t>
            </a:r>
            <a:r>
              <a:rPr lang="en-US" sz="2000" b="1" dirty="0">
                <a:solidFill>
                  <a:srgbClr val="000000"/>
                </a:solidFill>
                <a:cs typeface="Courier New" pitchFamily="49" charset="0"/>
              </a:rPr>
              <a:t>Lifecycle Manager</a:t>
            </a:r>
            <a:r>
              <a:t>.</a:t>
            </a:r>
          </a:p>
        </p:txBody>
      </p:sp>
      <p:pic>
        <p:nvPicPr>
          <p:cNvPr id="4" name="Content Placeholder 3|890|878"/>
          <p:cNvPicPr>
            <a:picLocks noGrp="1" noChangeAspect="1"/>
          </p:cNvPicPr>
          <p:nvPr>
            <p:ph sz="half" idx="2"/>
          </p:nvPr>
        </p:nvPicPr>
        <p:blipFill>
          <a:blip r:embed="rId4"/>
          <a:stretch>
            <a:fillRect/>
          </a:stretch>
        </p:blipFill>
        <p:spPr>
          <a:xfrm>
            <a:off x="6168396" y="914400"/>
            <a:ext cx="5400000" cy="5444681"/>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10 - 18</a:t>
            </a:r>
            <a:endParaRPr lang="en-US" dirty="0"/>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By default, vSphere Lifecycle Manager is configured to download patch metadata automatically from the VMware repository.</a:t>
            </a:r>
          </a:p>
          <a:p>
            <a:pPr marL="0" indent="0">
              <a:buNone/>
            </a:pPr>
            <a:r>
              <a:t>Select </a:t>
            </a:r>
            <a:r>
              <a:rPr lang="en-US" sz="2000" b="1" dirty="0">
                <a:solidFill>
                  <a:srgbClr val="000000"/>
                </a:solidFill>
                <a:cs typeface="Courier New" pitchFamily="49" charset="0"/>
              </a:rPr>
              <a:t>Settings</a:t>
            </a:r>
            <a:r>
              <a:t> &gt; </a:t>
            </a:r>
            <a:r>
              <a:rPr lang="en-US" sz="2000" b="1" dirty="0">
                <a:solidFill>
                  <a:srgbClr val="000000"/>
                </a:solidFill>
                <a:cs typeface="Courier New" pitchFamily="49" charset="0"/>
              </a:rPr>
              <a:t>Patch Setup</a:t>
            </a:r>
            <a:r>
              <a:t> to change the patch download source or add a URL to configure a custom download source.</a:t>
            </a:r>
          </a:p>
        </p:txBody>
      </p:sp>
      <p:pic>
        <p:nvPicPr>
          <p:cNvPr id="5" name="Content Placeholder 2|1804|541">
            <a:extLst>
              <a:ext uri="{FF2B5EF4-FFF2-40B4-BE49-F238E27FC236}">
                <a16:creationId xmlns:a16="http://schemas.microsoft.com/office/drawing/2014/main" id="{57CB9451-4BBE-4801-B22F-7FE4EA4125E3}"/>
              </a:ext>
            </a:extLst>
          </p:cNvPr>
          <p:cNvPicPr>
            <a:picLocks noGrp="1" noChangeAspect="1"/>
          </p:cNvPicPr>
          <p:nvPr>
            <p:ph sz="half" idx="10"/>
          </p:nvPr>
        </p:nvPicPr>
        <p:blipFill>
          <a:blip r:embed="rId4"/>
          <a:stretch>
            <a:fillRect/>
          </a:stretch>
        </p:blipFill>
        <p:spPr>
          <a:xfrm>
            <a:off x="609600" y="2756290"/>
            <a:ext cx="10972801" cy="3596128"/>
          </a:xfrm>
          <a:prstGeom prst="rect">
            <a:avLst/>
          </a:prstGeom>
        </p:spPr>
      </p:pic>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Patch Settings</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10 - 19</a:t>
            </a:r>
            <a:endParaRPr lang="en-US" dirty="0"/>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Importance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Managing the life cycle of vSphere involves keeping vCenter Server and ESXi hosts up to date and integrated with other VMware and third-party solutions. To achieve these goals, you must understand how to use the new features provided by vSphere Lifecycle Manager, namely, cluster-level management of ESXi hosts and the vCenter Server Update Planner.</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10 - 2</a:t>
            </a:r>
            <a:endParaRPr lang="en-US" dirty="0"/>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vSphere Lifecycle Manager Integration with vSphere DRS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When performing remediation operations on a cluster that is enabled with vSphere DRS, vSphere Lifecycle Manager automatically integrates with vSphere DRS:</a:t>
            </a:r>
          </a:p>
          <a:p>
            <a:pPr>
              <a:buFont typeface="Arial" pitchFamily="34" charset="0"/>
              <a:buChar char="•"/>
            </a:pPr>
            <a:r>
              <a:t>When vSphere Lifecycle Manager places hosts into maintenance mode, vSphere DRS evacuates each host before the host is patched.</a:t>
            </a:r>
          </a:p>
          <a:p>
            <a:pPr>
              <a:buFont typeface="Arial" pitchFamily="34" charset="0"/>
              <a:buChar char="•"/>
            </a:pPr>
            <a:r>
              <a:t>When vSphere Lifecycle Manager attempts to place a host into maintenance mode, certain prechecks are performed to ensure that the ESXi host can enter maintenance mode.</a:t>
            </a:r>
          </a:p>
          <a:p>
            <a:pPr>
              <a:buFont typeface="Arial" pitchFamily="34" charset="0"/>
              <a:buChar char="•"/>
            </a:pPr>
            <a:r>
              <a:t>The vSphere Client reports any configuration issues that might prevent an ESXi host from entering maintenance mode.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10 - 20</a:t>
            </a:r>
            <a:endParaRPr lang="en-US" dirty="0"/>
          </a:p>
        </p:txBody>
      </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Recognize features of vSphere Lifecycle Manager</a:t>
            </a:r>
          </a:p>
          <a:p>
            <a:pPr>
              <a:buFont typeface="Arial" pitchFamily="34" charset="0"/>
              <a:buChar char="•"/>
            </a:pPr>
            <a:r>
              <a:t>Distinguish between managing hosts using baselines and managing hosts using images</a:t>
            </a:r>
          </a:p>
          <a:p>
            <a:pPr>
              <a:buFont typeface="Arial" pitchFamily="34" charset="0"/>
              <a:buChar char="•"/>
            </a:pPr>
            <a:r>
              <a:t>Change the patch download source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10 - 21</a:t>
            </a:r>
            <a:endParaRPr lang="en-US" dirty="0"/>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3: Working with Baselines</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2402"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Identify types of baselines and baseline groups</a:t>
            </a:r>
          </a:p>
          <a:p>
            <a:pPr>
              <a:buFont typeface="Arial" pitchFamily="34" charset="0"/>
              <a:buChar char="•"/>
            </a:pPr>
            <a:r>
              <a:t>Recognize how to create baselines</a:t>
            </a:r>
          </a:p>
          <a:p>
            <a:pPr>
              <a:buFont typeface="Arial" pitchFamily="34" charset="0"/>
              <a:buChar char="•"/>
            </a:pPr>
            <a:r>
              <a:t>Describe how to update hosts using baselines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10 - 23</a:t>
            </a:r>
            <a:endParaRPr lang="en-US" dirty="0"/>
          </a:p>
        </p:txBody>
      </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Baselines and Baseline Groups</a:t>
            </a:r>
          </a:p>
        </p:txBody>
      </p:sp>
      <p:pic>
        <p:nvPicPr>
          <p:cNvPr id="3" name="Content Placeholder 2|1797|1129"/>
          <p:cNvPicPr>
            <a:picLocks noGrp="1" noChangeAspect="1"/>
          </p:cNvPicPr>
          <p:nvPr>
            <p:ph sz="half" idx="1"/>
          </p:nvPr>
        </p:nvPicPr>
        <p:blipFill>
          <a:blip r:embed="rId4"/>
          <a:stretch>
            <a:fillRect/>
          </a:stretch>
        </p:blipFill>
        <p:spPr>
          <a:xfrm>
            <a:off x="4277821" y="914400"/>
            <a:ext cx="7308000" cy="4591392"/>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A baseline includes one or more patches, extensions, or upgrades.</a:t>
            </a:r>
          </a:p>
          <a:p>
            <a:pPr marL="0" lvl="0" indent="0">
              <a:spcBef>
                <a:spcPts val="0"/>
              </a:spcBef>
              <a:spcAft>
                <a:spcPts val="0"/>
              </a:spcAft>
              <a:buNone/>
            </a:pPr>
            <a:r>
              <a:rPr lang="en-US" sz="2000" dirty="0">
                <a:solidFill>
                  <a:schemeClr val="tx2"/>
                </a:solidFill>
                <a:cs typeface="Calibri" pitchFamily="34" charset="0"/>
              </a:rPr>
              <a:t>vSphere Lifecycle Manager includes the following dynamic baselines by default:</a:t>
            </a:r>
          </a:p>
          <a:p>
            <a:pPr>
              <a:buFont typeface="Arial" pitchFamily="34" charset="0"/>
              <a:buChar char="•"/>
            </a:pPr>
            <a:r>
              <a:t>Critical Host Patches</a:t>
            </a:r>
          </a:p>
          <a:p>
            <a:pPr>
              <a:buFont typeface="Arial" pitchFamily="34" charset="0"/>
              <a:buChar char="•"/>
            </a:pPr>
            <a:r>
              <a:t>Non-Critical Host Patches</a:t>
            </a:r>
          </a:p>
          <a:p>
            <a:pPr>
              <a:buFont typeface="Arial" pitchFamily="34" charset="0"/>
              <a:buChar char="•"/>
            </a:pPr>
            <a:r>
              <a:t>Host Security Patches</a:t>
            </a:r>
          </a:p>
          <a:p>
            <a:pPr marL="0" indent="0">
              <a:buNone/>
            </a:pPr>
            <a:r>
              <a:t>A baseline group includes multiple baselines.</a:t>
            </a:r>
          </a:p>
          <a:p>
            <a:pPr marL="0" indent="0">
              <a:buNone/>
            </a:pPr>
            <a:r>
              <a:t>Baseline groups can contain one upgrade baseline and one or more patch and extension baselines.</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10 - 24</a:t>
            </a:r>
            <a:endParaRPr lang="en-US" dirty="0"/>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Creating and Editing Patch or Extension Baselines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Using the New Baseline wizard, you can create baselines to meet the needs of your deployment:</a:t>
            </a:r>
          </a:p>
          <a:p>
            <a:pPr>
              <a:buFont typeface="Arial" pitchFamily="34" charset="0"/>
              <a:buChar char="•"/>
            </a:pPr>
            <a:r>
              <a:t>Fixed patch baseline: Set of patches that do not change as patch availability changes.</a:t>
            </a:r>
          </a:p>
          <a:p>
            <a:pPr>
              <a:buFont typeface="Arial" pitchFamily="34" charset="0"/>
              <a:buChar char="•"/>
            </a:pPr>
            <a:r>
              <a:t>Dynamic patch baseline: Set of patches that meet certain criteria.</a:t>
            </a:r>
          </a:p>
          <a:p>
            <a:pPr>
              <a:buFont typeface="Arial" pitchFamily="34" charset="0"/>
              <a:buChar char="•"/>
            </a:pPr>
            <a:r>
              <a:t>Host extension baseline: Contains additional software for ESXi hosts. This additional software might be VMware or third-party software.</a:t>
            </a:r>
          </a:p>
          <a:p>
            <a:pPr marL="0" indent="0">
              <a:buNone/>
            </a:pPr>
            <a:r>
              <a:t>When you create a patch or extension baseline, you can filter the patches and extensions available in the vSphere Lifecycle Manager repository to find specific patches and extensions to include in the baseline.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10 - 25</a:t>
            </a:r>
            <a:endParaRPr lang="en-US" dirty="0"/>
          </a:p>
        </p:txBody>
      </p:sp>
    </p:spTree>
    <p:custDataLst>
      <p:tags r:id="rId1"/>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331|585"/>
          <p:cNvPicPr>
            <a:picLocks noGrp="1" noChangeAspect="1"/>
          </p:cNvPicPr>
          <p:nvPr>
            <p:ph sz="half" idx="12"/>
          </p:nvPr>
        </p:nvPicPr>
        <p:blipFill>
          <a:blip r:embed="rId4"/>
          <a:stretch>
            <a:fillRect/>
          </a:stretch>
        </p:blipFill>
        <p:spPr>
          <a:xfrm>
            <a:off x="830938" y="1583697"/>
            <a:ext cx="10530123" cy="4628191"/>
          </a:xfrm>
          <a:prstGeom prst="rect">
            <a:avLst/>
          </a:prstGeom>
        </p:spPr>
      </p:pic>
      <p:sp>
        <p:nvSpPr>
          <p:cNvPr id="2" name="Title 1"/>
          <p:cNvSpPr>
            <a:spLocks noGrp="1"/>
          </p:cNvSpPr>
          <p:nvPr>
            <p:ph type="title"/>
          </p:nvPr>
        </p:nvSpPr>
        <p:spPr>
          <a:xfrm>
            <a:off x="609600" y="330200"/>
            <a:ext cx="10972800" cy="355600"/>
          </a:xfrm>
        </p:spPr>
        <p:txBody>
          <a:bodyPr/>
          <a:lstStyle/>
          <a:p>
            <a:r>
              <a:t>Creating a Baseline</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To create a baseline, select </a:t>
            </a:r>
            <a:r>
              <a:rPr lang="en-US" sz="2000" b="1" dirty="0">
                <a:solidFill>
                  <a:srgbClr val="000000"/>
                </a:solidFill>
                <a:cs typeface="Courier New" pitchFamily="49" charset="0"/>
              </a:rPr>
              <a:t>Lifecycle Manager </a:t>
            </a:r>
            <a:r>
              <a:t>from the </a:t>
            </a:r>
            <a:r>
              <a:rPr lang="en-US" sz="2000" b="1" dirty="0">
                <a:solidFill>
                  <a:srgbClr val="000000"/>
                </a:solidFill>
                <a:cs typeface="Courier New" pitchFamily="49" charset="0"/>
              </a:rPr>
              <a:t>Menu</a:t>
            </a:r>
            <a:r>
              <a:t> drop-down menu. Click </a:t>
            </a:r>
            <a:r>
              <a:rPr lang="en-US" sz="2000" b="1" dirty="0">
                <a:solidFill>
                  <a:srgbClr val="000000"/>
                </a:solidFill>
                <a:cs typeface="Courier New" pitchFamily="49" charset="0"/>
              </a:rPr>
              <a:t>NEW</a:t>
            </a:r>
            <a:r>
              <a:t> &gt; </a:t>
            </a:r>
            <a:r>
              <a:rPr lang="en-US" sz="2000" b="1" dirty="0">
                <a:solidFill>
                  <a:srgbClr val="000000"/>
                </a:solidFill>
                <a:cs typeface="Courier New" pitchFamily="49" charset="0"/>
              </a:rPr>
              <a:t>Baseline</a:t>
            </a:r>
            <a:r>
              <a:t>.</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10 - 26</a:t>
            </a:r>
            <a:endParaRPr lang="en-US" dirty="0"/>
          </a:p>
        </p:txBody>
      </p:sp>
    </p:spTree>
    <p:custDataLst>
      <p:tags r:id="rId1"/>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Creating a Baseline: Name and Description</a:t>
            </a:r>
          </a:p>
        </p:txBody>
      </p:sp>
      <p:pic>
        <p:nvPicPr>
          <p:cNvPr id="3" name="Content Placeholder 2|1593|1125"/>
          <p:cNvPicPr>
            <a:picLocks noGrp="1" noChangeAspect="1"/>
          </p:cNvPicPr>
          <p:nvPr>
            <p:ph sz="half" idx="1"/>
          </p:nvPr>
        </p:nvPicPr>
        <p:blipFill>
          <a:blip r:embed="rId4"/>
          <a:stretch>
            <a:fillRect/>
          </a:stretch>
        </p:blipFill>
        <p:spPr>
          <a:xfrm>
            <a:off x="4277821" y="914400"/>
            <a:ext cx="7308000" cy="5161017"/>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Provide the name, a description, the content of the baseline, and the ESXi version that this baseline applies to.</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10 - 27</a:t>
            </a:r>
            <a:endParaRPr lang="en-US" dirty="0"/>
          </a:p>
        </p:txBody>
      </p:sp>
    </p:spTree>
    <p:custDataLst>
      <p:tags r:id="rId1"/>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602|1125"/>
          <p:cNvPicPr>
            <a:picLocks noGrp="1" noChangeAspect="1"/>
          </p:cNvPicPr>
          <p:nvPr>
            <p:ph sz="half" idx="12"/>
          </p:nvPr>
        </p:nvPicPr>
        <p:blipFill>
          <a:blip r:embed="rId4"/>
          <a:stretch>
            <a:fillRect/>
          </a:stretch>
        </p:blipFill>
        <p:spPr>
          <a:xfrm>
            <a:off x="2800728" y="1583697"/>
            <a:ext cx="6590543" cy="4628191"/>
          </a:xfrm>
          <a:prstGeom prst="rect">
            <a:avLst/>
          </a:prstGeom>
        </p:spPr>
      </p:pic>
      <p:sp>
        <p:nvSpPr>
          <p:cNvPr id="2" name="Title 1"/>
          <p:cNvSpPr>
            <a:spLocks noGrp="1"/>
          </p:cNvSpPr>
          <p:nvPr>
            <p:ph type="title"/>
          </p:nvPr>
        </p:nvSpPr>
        <p:spPr>
          <a:xfrm>
            <a:off x="609600" y="330200"/>
            <a:ext cx="10972800" cy="355600"/>
          </a:xfrm>
        </p:spPr>
        <p:txBody>
          <a:bodyPr/>
          <a:lstStyle/>
          <a:p>
            <a:r>
              <a:t>Creating a Baseline: Select Patches Automatically</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To create a dynamic baseline, set the criteria for adding patches to the baseline and select the check box for automatic updating of the baseline.</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10 - 28</a:t>
            </a:r>
            <a:endParaRPr lang="en-US" dirty="0"/>
          </a:p>
        </p:txBody>
      </p:sp>
    </p:spTree>
    <p:custDataLst>
      <p:tags r:id="rId1"/>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To create a fixed baseline, select the patches that you want to include in the baseline.</a:t>
            </a:r>
          </a:p>
          <a:p>
            <a:pPr marL="0" indent="0">
              <a:buNone/>
            </a:pPr>
            <a:r>
              <a:t>You must also disable the automatic updates by deselecting the check box on the Select Patches Automatically page.</a:t>
            </a:r>
          </a:p>
        </p:txBody>
      </p:sp>
      <p:pic>
        <p:nvPicPr>
          <p:cNvPr id="5" name="Content Placeholder 2|1593|1125">
            <a:extLst>
              <a:ext uri="{FF2B5EF4-FFF2-40B4-BE49-F238E27FC236}">
                <a16:creationId xmlns:a16="http://schemas.microsoft.com/office/drawing/2014/main" id="{57CB9451-4BBE-4801-B22F-7FE4EA4125E3}"/>
              </a:ext>
            </a:extLst>
          </p:cNvPr>
          <p:cNvPicPr>
            <a:picLocks noGrp="1" noChangeAspect="1"/>
          </p:cNvPicPr>
          <p:nvPr>
            <p:ph sz="half" idx="10"/>
          </p:nvPr>
        </p:nvPicPr>
        <p:blipFill>
          <a:blip r:embed="rId4"/>
          <a:stretch>
            <a:fillRect/>
          </a:stretch>
        </p:blipFill>
        <p:spPr>
          <a:xfrm>
            <a:off x="3547201" y="2756290"/>
            <a:ext cx="5097599" cy="3600000"/>
          </a:xfrm>
          <a:prstGeom prst="rect">
            <a:avLst/>
          </a:prstGeom>
        </p:spPr>
      </p:pic>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Creating a Baseline: Select Patches Manually</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10 - 29</a:t>
            </a:r>
            <a:endParaRPr lang="en-US" dirty="0"/>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Module Lessons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a:buFont typeface="+mj-lt"/>
              <a:buAutoNum type="arabicPeriod"/>
            </a:pPr>
            <a:r>
              <a:t>vCenter Server Update Planner</a:t>
            </a:r>
          </a:p>
          <a:p>
            <a:pPr>
              <a:buFont typeface="+mj-lt"/>
              <a:buAutoNum type="arabicPeriod" startAt="2"/>
            </a:pPr>
            <a:r>
              <a:t>Overview of vSphere Lifecycle Manager</a:t>
            </a:r>
          </a:p>
          <a:p>
            <a:pPr>
              <a:buFont typeface="+mj-lt"/>
              <a:buAutoNum type="arabicPeriod" startAt="3"/>
            </a:pPr>
            <a:r>
              <a:t>Working with Baselines</a:t>
            </a:r>
          </a:p>
          <a:p>
            <a:pPr>
              <a:buFont typeface="+mj-lt"/>
              <a:buAutoNum type="arabicPeriod" startAt="4"/>
            </a:pPr>
            <a:r>
              <a:t>Working with Cluster Images</a:t>
            </a:r>
          </a:p>
          <a:p>
            <a:pPr>
              <a:buFont typeface="+mj-lt"/>
              <a:buAutoNum type="arabicPeriod" startAt="5"/>
            </a:pPr>
            <a:r>
              <a:t>Managing the Life Cycle of VMware Tools and VM Hardware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10 - 3</a:t>
            </a:r>
            <a:endParaRPr lang="en-US" dirty="0"/>
          </a:p>
        </p:txBody>
      </p:sp>
    </p:spTree>
    <p:custDataLst>
      <p:tags r:id="rId1"/>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Updating Your Host or Cluster with Baselines</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Managing the life cycle of a standalone host or cluster of hosts is a five-step process:</a:t>
            </a:r>
          </a:p>
          <a:p>
            <a:pPr>
              <a:buFont typeface="+mj-lt"/>
              <a:buAutoNum type="arabicPeriod"/>
            </a:pPr>
            <a:r>
              <a:t>Select your host or cluster and select the </a:t>
            </a:r>
            <a:r>
              <a:rPr lang="en-US" sz="2000" b="1" dirty="0">
                <a:solidFill>
                  <a:srgbClr val="000000"/>
                </a:solidFill>
                <a:cs typeface="Courier New" pitchFamily="49" charset="0"/>
              </a:rPr>
              <a:t>Updates</a:t>
            </a:r>
            <a:r>
              <a:t> tab.</a:t>
            </a:r>
          </a:p>
          <a:p>
            <a:pPr lvl="0">
              <a:buFont typeface="Arial" pitchFamily="34" charset="0"/>
              <a:buChar char=" "/>
            </a:pPr>
            <a:r>
              <a:t>The Baselines window is the default view.</a:t>
            </a:r>
          </a:p>
          <a:p>
            <a:pPr>
              <a:buFont typeface="+mj-lt"/>
              <a:buAutoNum type="arabicPeriod" startAt="2"/>
            </a:pPr>
            <a:r>
              <a:t>Attach one or more baselines.</a:t>
            </a:r>
          </a:p>
          <a:p>
            <a:pPr>
              <a:buFont typeface="+mj-lt"/>
              <a:buAutoNum type="arabicPeriod" startAt="3"/>
            </a:pPr>
            <a:r>
              <a:t>Check compliance of your host or cluster with the attached baselines.</a:t>
            </a:r>
          </a:p>
          <a:p>
            <a:pPr>
              <a:buFont typeface="+mj-lt"/>
              <a:buAutoNum type="arabicPeriod" startAt="4"/>
            </a:pPr>
            <a:r>
              <a:t>Perform a precheck before remediating.</a:t>
            </a:r>
          </a:p>
          <a:p>
            <a:pPr>
              <a:buFont typeface="+mj-lt"/>
              <a:buAutoNum type="arabicPeriod" startAt="5"/>
            </a:pPr>
            <a:r>
              <a:t>Remediate the host or cluster.</a:t>
            </a:r>
          </a:p>
          <a:p>
            <a:pPr lvl="0">
              <a:buFont typeface="Arial" pitchFamily="34" charset="0"/>
              <a:buChar char=" "/>
            </a:pPr>
            <a:r>
              <a:t>Optionally, stage your patches to copy them to hosts for remediation later.</a:t>
            </a:r>
          </a:p>
        </p:txBody>
      </p:sp>
      <p:pic>
        <p:nvPicPr>
          <p:cNvPr id="4" name="Content Placeholder 3|1797|1129"/>
          <p:cNvPicPr>
            <a:picLocks noGrp="1" noChangeAspect="1"/>
          </p:cNvPicPr>
          <p:nvPr>
            <p:ph sz="half" idx="2"/>
          </p:nvPr>
        </p:nvPicPr>
        <p:blipFill>
          <a:blip r:embed="rId4"/>
          <a:stretch>
            <a:fillRect/>
          </a:stretch>
        </p:blipFill>
        <p:spPr>
          <a:xfrm>
            <a:off x="6168396" y="914400"/>
            <a:ext cx="5400000" cy="3392654"/>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10 - 30</a:t>
            </a:r>
            <a:endParaRPr lang="en-US" dirty="0"/>
          </a:p>
        </p:txBody>
      </p:sp>
    </p:spTree>
    <p:custDataLst>
      <p:tags r:id="rId1"/>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Remediation Precheck</a:t>
            </a:r>
          </a:p>
        </p:txBody>
      </p:sp>
      <p:pic>
        <p:nvPicPr>
          <p:cNvPr id="3" name="Content Placeholder 2|1606|1129"/>
          <p:cNvPicPr>
            <a:picLocks noGrp="1" noChangeAspect="1"/>
          </p:cNvPicPr>
          <p:nvPr>
            <p:ph sz="half" idx="1"/>
          </p:nvPr>
        </p:nvPicPr>
        <p:blipFill>
          <a:blip r:embed="rId4"/>
          <a:stretch>
            <a:fillRect/>
          </a:stretch>
        </p:blipFill>
        <p:spPr>
          <a:xfrm>
            <a:off x="4277821" y="914400"/>
            <a:ext cx="7308000" cy="5137442"/>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The Remediation Pre-check in vSphere Lifecycle Manager helps to verify that your remediation is successful.</a:t>
            </a:r>
          </a:p>
          <a:p>
            <a:pPr marL="0" indent="0">
              <a:buNone/>
            </a:pPr>
            <a:r>
              <a:t>vSphere Lifecycle Manager notifies you about any actions that it takes before the remediation and recommends actions for your attention.</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10 - 31</a:t>
            </a:r>
            <a:endParaRPr lang="en-US" dirty="0"/>
          </a:p>
        </p:txBody>
      </p:sp>
    </p:spTree>
    <p:custDataLst>
      <p:tags r:id="rId1"/>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p>
            <a:r>
              <a:t>Remediating Hosts</a:t>
            </a:r>
          </a:p>
        </p:txBody>
      </p:sp>
      <p:sp>
        <p:nvSpPr>
          <p:cNvPr id="3" name="Content Placeholder 2"/>
          <p:cNvSpPr>
            <a:spLocks noGrp="1"/>
          </p:cNvSpPr>
          <p:nvPr>
            <p:ph idx="1"/>
          </p:nvPr>
        </p:nvSpPr>
        <p:spPr>
          <a:xfrm>
            <a:off x="609600" y="914400"/>
            <a:ext cx="10972800" cy="587830"/>
          </a:xfrm>
        </p:spPr>
        <p:txBody>
          <a:bodyPr>
            <a:noAutofit/>
          </a:bodyPr>
          <a:lstStyle/>
          <a:p>
            <a:pPr marL="0" lvl="0" indent="0">
              <a:spcBef>
                <a:spcPts val="0"/>
              </a:spcBef>
              <a:spcAft>
                <a:spcPts val="0"/>
              </a:spcAft>
              <a:buNone/>
            </a:pPr>
            <a:r>
              <a:rPr lang="en-US" sz="2000" dirty="0">
                <a:solidFill>
                  <a:schemeClr val="tx2"/>
                </a:solidFill>
                <a:cs typeface="Calibri" pitchFamily="34" charset="0"/>
              </a:rPr>
              <a:t>During the remediating process, the upgrades, updates, and patches from the compliance check are applied to your hosts:</a:t>
            </a:r>
          </a:p>
          <a:p>
            <a:pPr>
              <a:buFont typeface="Arial" pitchFamily="34" charset="0"/>
              <a:buChar char="•"/>
            </a:pPr>
            <a:r>
              <a:t>You can perform the remediation immediately or schedule it for a later date.</a:t>
            </a:r>
          </a:p>
          <a:p>
            <a:pPr>
              <a:buFont typeface="Arial" pitchFamily="34" charset="0"/>
              <a:buChar char="•"/>
            </a:pPr>
            <a:r>
              <a:t>Host remediation runs in different ways, depending on the types of baselines that you attach and whether the host is in a cluster.</a:t>
            </a:r>
          </a:p>
          <a:p>
            <a:pPr>
              <a:buFont typeface="Arial" pitchFamily="34" charset="0"/>
              <a:buChar char="•"/>
            </a:pPr>
            <a:r>
              <a:t>For ESXi hosts in a cluster, the process is sequential by default.</a:t>
            </a:r>
          </a:p>
          <a:p>
            <a:pPr>
              <a:buFont typeface="Arial" pitchFamily="34" charset="0"/>
              <a:buChar char="•"/>
            </a:pPr>
            <a:r>
              <a:t>The remediation of hosts in a cluster temporarily disables cluster features such as vSphere HA admission control.</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10 - 32</a:t>
            </a:r>
            <a:endParaRPr lang="en-US" dirty="0"/>
          </a:p>
        </p:txBody>
      </p:sp>
    </p:spTree>
    <p:custDataLst>
      <p:tags r:id="rId1"/>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Identify types of baselines and baseline groups</a:t>
            </a:r>
          </a:p>
          <a:p>
            <a:pPr>
              <a:buFont typeface="Arial" pitchFamily="34" charset="0"/>
              <a:buChar char="•"/>
            </a:pPr>
            <a:r>
              <a:t>Recognize how to create baselines</a:t>
            </a:r>
          </a:p>
          <a:p>
            <a:pPr>
              <a:buFont typeface="Arial" pitchFamily="34" charset="0"/>
              <a:buChar char="•"/>
            </a:pPr>
            <a:r>
              <a:t>Describe how to update hosts using baselines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10 - 33</a:t>
            </a:r>
            <a:endParaRPr lang="en-US" dirty="0"/>
          </a:p>
        </p:txBody>
      </p:sp>
    </p:spTree>
    <p:custDataLst>
      <p:tags r:id="rId1"/>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4: Working with Images</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2446"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Describe ESXi images</a:t>
            </a:r>
          </a:p>
          <a:p>
            <a:pPr>
              <a:buFont typeface="Arial" pitchFamily="34" charset="0"/>
              <a:buChar char="•"/>
            </a:pPr>
            <a:r>
              <a:t>Import ESXi updates into the vSphere Client</a:t>
            </a:r>
          </a:p>
          <a:p>
            <a:pPr>
              <a:buFont typeface="Arial" pitchFamily="34" charset="0"/>
              <a:buChar char="•"/>
            </a:pPr>
            <a:r>
              <a:t>Enable vSphere Lifecycle Manager in a cluster</a:t>
            </a:r>
          </a:p>
          <a:p>
            <a:pPr>
              <a:buFont typeface="Arial" pitchFamily="34" charset="0"/>
              <a:buChar char="•"/>
            </a:pPr>
            <a:r>
              <a:t>Define a cluster image using vSphere Lifecycle Manager</a:t>
            </a:r>
          </a:p>
          <a:p>
            <a:pPr>
              <a:buFont typeface="Arial" pitchFamily="34" charset="0"/>
              <a:buChar char="•"/>
            </a:pPr>
            <a:r>
              <a:t>Validate ESXi host compliance against a cluster image</a:t>
            </a:r>
          </a:p>
          <a:p>
            <a:pPr>
              <a:buFont typeface="Arial" pitchFamily="34" charset="0"/>
              <a:buChar char="•"/>
            </a:pPr>
            <a:r>
              <a:t>Update ESXi hosts using vSphere Lifecycle Manager</a:t>
            </a:r>
          </a:p>
          <a:p>
            <a:pPr>
              <a:buFont typeface="Arial" pitchFamily="34" charset="0"/>
              <a:buChar char="•"/>
            </a:pPr>
            <a:r>
              <a:t>Apply a recommended image to the hosts in a cluster</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10 - 35</a:t>
            </a:r>
            <a:endParaRPr lang="en-US" dirty="0"/>
          </a:p>
        </p:txBody>
      </p:sp>
    </p:spTree>
    <p:custDataLst>
      <p:tags r:id="rId1"/>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TwoThirdOne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Elements of ESXi Images</a:t>
            </a:r>
          </a:p>
        </p:txBody>
      </p:sp>
      <p:sp>
        <p:nvSpPr>
          <p:cNvPr id="3" name="Content Placeholder 2"/>
          <p:cNvSpPr>
            <a:spLocks noGrp="1"/>
          </p:cNvSpPr>
          <p:nvPr>
            <p:ph sz="half" idx="1"/>
          </p:nvPr>
        </p:nvSpPr>
        <p:spPr>
          <a:xfrm>
            <a:off x="609599" y="914400"/>
            <a:ext cx="7308000" cy="54684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Managing clusters with images helps to standardize the software running on your ESXi hosts.</a:t>
            </a:r>
          </a:p>
          <a:p>
            <a:pPr marL="0" lvl="0" indent="0">
              <a:spcBef>
                <a:spcPts val="0"/>
              </a:spcBef>
              <a:spcAft>
                <a:spcPts val="0"/>
              </a:spcAft>
              <a:buNone/>
            </a:pPr>
            <a:r>
              <a:rPr lang="en-US" sz="2000" dirty="0">
                <a:solidFill>
                  <a:schemeClr val="tx2"/>
                </a:solidFill>
                <a:cs typeface="Calibri" pitchFamily="34" charset="0"/>
              </a:rPr>
              <a:t>An ESXi image consists of several elements:</a:t>
            </a:r>
          </a:p>
          <a:p>
            <a:pPr>
              <a:buFont typeface="Arial" pitchFamily="34" charset="0"/>
              <a:buChar char="•"/>
            </a:pPr>
            <a:r>
              <a:t>ESXi base image: An update that provides software fixes and enhancements</a:t>
            </a:r>
          </a:p>
          <a:p>
            <a:pPr>
              <a:buFont typeface="Arial" pitchFamily="34" charset="0"/>
              <a:buChar char="•"/>
            </a:pPr>
            <a:r>
              <a:t>Components: A logical grouping of one or more VIBs (vSphere Installation Bundles) that encapsulates a functionality in ESXi</a:t>
            </a:r>
          </a:p>
          <a:p>
            <a:pPr>
              <a:buFont typeface="Arial" pitchFamily="34" charset="0"/>
              <a:buChar char="•"/>
            </a:pPr>
            <a:r>
              <a:t>Vendor add-ons: Sets of components that OEMs bundle together with an ESXi base image</a:t>
            </a:r>
          </a:p>
          <a:p>
            <a:pPr>
              <a:buFont typeface="Arial" pitchFamily="34" charset="0"/>
              <a:buChar char="•"/>
            </a:pPr>
            <a:r>
              <a:t>Firmware and Drivers Add-On: Firmware and driver bundles that you can define for your cluster image</a:t>
            </a:r>
          </a:p>
          <a:p>
            <a:pPr marL="0" indent="0">
              <a:buNone/>
            </a:pPr>
            <a:r>
              <a:t>To maintain consistency, you apply a single ESXi image to all hosts in a cluster.</a:t>
            </a:r>
          </a:p>
        </p:txBody>
      </p:sp>
      <p:pic>
        <p:nvPicPr>
          <p:cNvPr id="4" name="Content Placeholder 3|249|396"/>
          <p:cNvPicPr>
            <a:picLocks noGrp="1" noChangeAspect="1"/>
          </p:cNvPicPr>
          <p:nvPr>
            <p:ph sz="half" idx="2"/>
          </p:nvPr>
        </p:nvPicPr>
        <p:blipFill>
          <a:blip r:embed="rId4"/>
          <a:stretch>
            <a:fillRect/>
          </a:stretch>
        </p:blipFill>
        <p:spPr>
          <a:xfrm>
            <a:off x="8048318" y="914400"/>
            <a:ext cx="3435955" cy="5468400"/>
          </a:xfrm>
          <a:prstGeom prst="rect">
            <a:avLst/>
          </a:prstGeom>
        </p:spPr>
      </p:pic>
      <p:sp>
        <p:nvSpPr>
          <p:cNvPr id="5" name="Footer Placeholder 4">
            <a:extLst>
              <a:ext uri="{FF2B5EF4-FFF2-40B4-BE49-F238E27FC236}">
                <a16:creationId xmlns:a16="http://schemas.microsoft.com/office/drawing/2014/main" id="{F58FAB0E-4E3B-4A40-BCA8-03219A34BD9D}"/>
              </a:ext>
            </a:extLst>
          </p:cNvPr>
          <p:cNvSpPr>
            <a:spLocks noGrp="1"/>
          </p:cNvSpPr>
          <p:nvPr>
            <p:ph type="ftr" sz="quarter" idx="10"/>
          </p:nvPr>
        </p:nvSpPr>
        <p:spPr/>
        <p:txBody>
          <a:bodyPr/>
          <a:lstStyle/>
          <a:p>
            <a:pPr>
              <a:lnSpc>
                <a:spcPct val="90000"/>
              </a:lnSpc>
            </a:pPr>
            <a:r>
              <a:rPr lang="en-US"/>
              <a:t>VMware vSphere: Install, Configure, Manage [V7]      |     10 - 36</a:t>
            </a:r>
            <a:endParaRPr lang="en-US" dirty="0"/>
          </a:p>
        </p:txBody>
      </p:sp>
    </p:spTree>
    <p:custDataLst>
      <p:tags r:id="rId1"/>
    </p:custData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Image Depots</a:t>
            </a:r>
          </a:p>
        </p:txBody>
      </p:sp>
      <p:pic>
        <p:nvPicPr>
          <p:cNvPr id="3" name="Content Placeholder 2|834|858"/>
          <p:cNvPicPr>
            <a:picLocks noGrp="1" noChangeAspect="1"/>
          </p:cNvPicPr>
          <p:nvPr>
            <p:ph sz="half" idx="1"/>
          </p:nvPr>
        </p:nvPicPr>
        <p:blipFill>
          <a:blip r:embed="rId4"/>
          <a:stretch>
            <a:fillRect/>
          </a:stretch>
        </p:blipFill>
        <p:spPr>
          <a:xfrm>
            <a:off x="4961945" y="914400"/>
            <a:ext cx="5939751" cy="5467350"/>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The landing page for the vSphere Lifecycle Manager home view is the </a:t>
            </a:r>
            <a:r>
              <a:rPr lang="en-US" sz="2000" b="1" dirty="0">
                <a:solidFill>
                  <a:srgbClr val="000000"/>
                </a:solidFill>
                <a:cs typeface="Courier New" pitchFamily="49" charset="0"/>
              </a:rPr>
              <a:t>Image Depot</a:t>
            </a:r>
            <a:r>
              <a:t> tab.</a:t>
            </a:r>
          </a:p>
          <a:p>
            <a:pPr marL="0" lvl="0" indent="0">
              <a:spcBef>
                <a:spcPts val="0"/>
              </a:spcBef>
              <a:spcAft>
                <a:spcPts val="0"/>
              </a:spcAft>
              <a:buNone/>
            </a:pPr>
            <a:r>
              <a:rPr lang="en-US" sz="2000" dirty="0">
                <a:solidFill>
                  <a:schemeClr val="tx2"/>
                </a:solidFill>
                <a:cs typeface="Calibri" pitchFamily="34" charset="0"/>
              </a:rPr>
              <a:t>In the </a:t>
            </a:r>
            <a:r>
              <a:rPr lang="en-US" sz="2000" b="1" dirty="0">
                <a:solidFill>
                  <a:srgbClr val="000000"/>
                </a:solidFill>
                <a:cs typeface="Courier New" pitchFamily="49" charset="0"/>
              </a:rPr>
              <a:t>Image Depot</a:t>
            </a:r>
            <a:r>
              <a:rPr lang="en-US" sz="2000" dirty="0">
                <a:solidFill>
                  <a:schemeClr val="tx2"/>
                </a:solidFill>
                <a:cs typeface="Calibri" pitchFamily="34" charset="0"/>
              </a:rPr>
              <a:t> tab, you can view details about downloaded ESXi elements:</a:t>
            </a:r>
          </a:p>
          <a:p>
            <a:pPr>
              <a:buFont typeface="Arial" pitchFamily="34" charset="0"/>
              <a:buChar char="•"/>
            </a:pPr>
            <a:r>
              <a:t>ESXi versions</a:t>
            </a:r>
          </a:p>
          <a:p>
            <a:pPr>
              <a:buFont typeface="Arial" pitchFamily="34" charset="0"/>
              <a:buChar char="•"/>
            </a:pPr>
            <a:r>
              <a:t>Vendor add-ons</a:t>
            </a:r>
          </a:p>
          <a:p>
            <a:pPr>
              <a:buFont typeface="Arial" pitchFamily="34" charset="0"/>
              <a:buChar char="•"/>
            </a:pPr>
            <a:r>
              <a:t>Components</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10 - 37</a:t>
            </a:r>
            <a:endParaRPr lang="en-US" dirty="0"/>
          </a:p>
        </p:txBody>
      </p:sp>
    </p:spTree>
    <p:custDataLst>
      <p:tags r:id="rId1"/>
    </p:custData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Importing Updates</a:t>
            </a:r>
          </a:p>
        </p:txBody>
      </p:sp>
      <p:pic>
        <p:nvPicPr>
          <p:cNvPr id="3" name="Content Placeholder 2|1165|763"/>
          <p:cNvPicPr>
            <a:picLocks noGrp="1" noChangeAspect="1"/>
          </p:cNvPicPr>
          <p:nvPr>
            <p:ph sz="half" idx="1"/>
          </p:nvPr>
        </p:nvPicPr>
        <p:blipFill>
          <a:blip r:embed="rId4"/>
          <a:stretch>
            <a:fillRect/>
          </a:stretch>
        </p:blipFill>
        <p:spPr>
          <a:xfrm>
            <a:off x="4277821" y="914400"/>
            <a:ext cx="7308000" cy="5137487"/>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To use ESXi updates from a configured online depot, select </a:t>
            </a:r>
            <a:r>
              <a:rPr lang="en-US" sz="2000" b="1" dirty="0">
                <a:solidFill>
                  <a:srgbClr val="000000"/>
                </a:solidFill>
                <a:cs typeface="Courier New" pitchFamily="49" charset="0"/>
              </a:rPr>
              <a:t>Sync Updates</a:t>
            </a:r>
            <a:r>
              <a:t> from the </a:t>
            </a:r>
            <a:r>
              <a:rPr lang="en-US" sz="2000" b="1" dirty="0">
                <a:solidFill>
                  <a:srgbClr val="000000"/>
                </a:solidFill>
                <a:cs typeface="Courier New" pitchFamily="49" charset="0"/>
              </a:rPr>
              <a:t>Actions</a:t>
            </a:r>
            <a:r>
              <a:t> drop-down menu in the Lifecycle Manager pane.</a:t>
            </a:r>
          </a:p>
          <a:p>
            <a:pPr marL="0" lvl="0" indent="0">
              <a:spcBef>
                <a:spcPts val="0"/>
              </a:spcBef>
              <a:spcAft>
                <a:spcPts val="0"/>
              </a:spcAft>
              <a:buNone/>
            </a:pPr>
            <a:r>
              <a:rPr lang="en-US" sz="2000" dirty="0">
                <a:solidFill>
                  <a:schemeClr val="tx2"/>
                </a:solidFill>
                <a:cs typeface="Calibri" pitchFamily="34" charset="0"/>
              </a:rPr>
              <a:t>You can also use ESXi updates from an offline bundle:</a:t>
            </a:r>
          </a:p>
          <a:p>
            <a:pPr>
              <a:buFont typeface="Arial" pitchFamily="34" charset="0"/>
              <a:buChar char="•"/>
            </a:pPr>
            <a:r>
              <a:t>From the </a:t>
            </a:r>
            <a:r>
              <a:rPr lang="en-US" sz="2000" b="1" dirty="0">
                <a:solidFill>
                  <a:srgbClr val="000000"/>
                </a:solidFill>
                <a:cs typeface="Courier New" pitchFamily="49" charset="0"/>
              </a:rPr>
              <a:t>Actions</a:t>
            </a:r>
            <a:r>
              <a:t> drop-down menu, select </a:t>
            </a:r>
            <a:r>
              <a:rPr lang="en-US" sz="2000" b="1" dirty="0">
                <a:solidFill>
                  <a:srgbClr val="000000"/>
                </a:solidFill>
                <a:cs typeface="Courier New" pitchFamily="49" charset="0"/>
              </a:rPr>
              <a:t>Import Updates</a:t>
            </a:r>
            <a:r>
              <a:t>.</a:t>
            </a:r>
          </a:p>
          <a:p>
            <a:pPr>
              <a:buFont typeface="Arial" pitchFamily="34" charset="0"/>
              <a:buChar char="•"/>
            </a:pPr>
            <a:r>
              <a:t>Enter a URL or browse for a ZIP file that contains an ESXi image.</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10 - 38</a:t>
            </a:r>
            <a:endParaRPr lang="en-US" dirty="0"/>
          </a:p>
        </p:txBody>
      </p:sp>
    </p:spTree>
    <p:custDataLst>
      <p:tags r:id="rId1"/>
    </p:custData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Using Images to Perform ESXi Host Life Cycle Operations</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After all ESXi hosts in a cluster are upgraded to vSphere 7, you can convert their lifecycle management from baselines to images.</a:t>
            </a:r>
          </a:p>
          <a:p>
            <a:pPr marL="0" indent="0">
              <a:buNone/>
            </a:pPr>
            <a:r>
              <a:t>You set up a single image and apply it to all hosts in a cluster. This step ensures cluster-wide host image homogeneity.</a:t>
            </a:r>
          </a:p>
          <a:p>
            <a:pPr marL="0" lvl="0" indent="0">
              <a:spcBef>
                <a:spcPts val="0"/>
              </a:spcBef>
              <a:spcAft>
                <a:spcPts val="0"/>
              </a:spcAft>
              <a:buNone/>
            </a:pPr>
            <a:r>
              <a:rPr lang="en-US" sz="2000" dirty="0">
                <a:solidFill>
                  <a:schemeClr val="tx2"/>
                </a:solidFill>
                <a:cs typeface="Calibri" pitchFamily="34" charset="0"/>
              </a:rPr>
              <a:t>To set up a cluster image, the following requirements apply:</a:t>
            </a:r>
          </a:p>
          <a:p>
            <a:pPr>
              <a:buFont typeface="Arial" pitchFamily="34" charset="0"/>
              <a:buChar char="•"/>
            </a:pPr>
            <a:r>
              <a:t>All ESXi hosts must be version 7 or later.</a:t>
            </a:r>
          </a:p>
          <a:p>
            <a:pPr>
              <a:buFont typeface="Arial" pitchFamily="34" charset="0"/>
              <a:buChar char="•"/>
            </a:pPr>
            <a:r>
              <a:t>All ESXi hosts must be statefully installed.</a:t>
            </a:r>
          </a:p>
          <a:p>
            <a:pPr>
              <a:buFont typeface="Arial" pitchFamily="34" charset="0"/>
              <a:buChar char="•"/>
            </a:pPr>
            <a:r>
              <a:t>Ideally, all physical hosts should be from the same vendor.</a:t>
            </a:r>
          </a:p>
        </p:txBody>
      </p:sp>
      <p:pic>
        <p:nvPicPr>
          <p:cNvPr id="4" name="Content Placeholder 3|909|863"/>
          <p:cNvPicPr>
            <a:picLocks noGrp="1" noChangeAspect="1"/>
          </p:cNvPicPr>
          <p:nvPr>
            <p:ph sz="half" idx="2"/>
          </p:nvPr>
        </p:nvPicPr>
        <p:blipFill>
          <a:blip r:embed="rId4"/>
          <a:stretch>
            <a:fillRect/>
          </a:stretch>
        </p:blipFill>
        <p:spPr>
          <a:xfrm>
            <a:off x="6168396" y="914400"/>
            <a:ext cx="5400000" cy="5091255"/>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10 - 39</a:t>
            </a:r>
            <a:endParaRPr lang="en-US" dirty="0"/>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Virtual Beans: Lifecycle Management</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Virtual Beans is struggling with its current lifecycle management process. The process is mostly manual and is error-prone and inefficient.</a:t>
            </a:r>
          </a:p>
          <a:p>
            <a:pPr marL="0" lvl="0" indent="0">
              <a:spcBef>
                <a:spcPts val="0"/>
              </a:spcBef>
              <a:spcAft>
                <a:spcPts val="0"/>
              </a:spcAft>
              <a:buNone/>
            </a:pPr>
            <a:r>
              <a:rPr lang="en-US" sz="2000" dirty="0">
                <a:solidFill>
                  <a:schemeClr val="tx2"/>
                </a:solidFill>
                <a:cs typeface="Calibri" pitchFamily="34" charset="0"/>
              </a:rPr>
              <a:t>The company wants to use vSphere Lifecycle Manager. It hopes that this feature can provide a centralized, automated patch and version management system for keeping vSphere components up to date:</a:t>
            </a:r>
          </a:p>
          <a:p>
            <a:pPr>
              <a:buFont typeface="Arial" pitchFamily="34" charset="0"/>
              <a:buChar char="•"/>
            </a:pPr>
            <a:r>
              <a:t>vCenter Server</a:t>
            </a:r>
          </a:p>
          <a:p>
            <a:pPr>
              <a:buFont typeface="Arial" pitchFamily="34" charset="0"/>
              <a:buChar char="•"/>
            </a:pPr>
            <a:r>
              <a:t>ESXi hosts</a:t>
            </a:r>
          </a:p>
          <a:p>
            <a:pPr>
              <a:buFont typeface="Arial" pitchFamily="34" charset="0"/>
              <a:buChar char="•"/>
            </a:pPr>
            <a:r>
              <a:t>Virtual machines:</a:t>
            </a:r>
          </a:p>
          <a:p>
            <a:pPr lvl="1">
              <a:buFont typeface="Calibri" pitchFamily="34" charset="0"/>
              <a:buChar char="–"/>
            </a:pPr>
            <a:r>
              <a:t>VM hardware</a:t>
            </a:r>
          </a:p>
          <a:p>
            <a:pPr lvl="1">
              <a:buFont typeface="Calibri" pitchFamily="34" charset="0"/>
              <a:buChar char="–"/>
            </a:pPr>
            <a:r>
              <a:t>VMware Tools</a:t>
            </a:r>
          </a:p>
          <a:p>
            <a:pPr marL="0" indent="0">
              <a:buNone/>
            </a:pPr>
            <a:r>
              <a:t>As the vSphere administrator, you must implement vSphere Lifecycle Manager in the Virtual Beans data center.</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10 - 4</a:t>
            </a:r>
            <a:endParaRPr lang="en-US" dirty="0"/>
          </a:p>
        </p:txBody>
      </p:sp>
    </p:spTree>
    <p:custDataLst>
      <p:tags r:id="rId1"/>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Creating an ESXi Image for a New Cluster</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When creating a cluster, you can create a corresponding cluster image:</a:t>
            </a:r>
          </a:p>
          <a:p>
            <a:pPr>
              <a:buFont typeface="+mj-lt"/>
              <a:buAutoNum type="arabicPeriod"/>
            </a:pPr>
            <a:r>
              <a:t>Create a cluster.</a:t>
            </a:r>
          </a:p>
          <a:p>
            <a:pPr>
              <a:buFont typeface="+mj-lt"/>
              <a:buAutoNum type="arabicPeriod" startAt="2"/>
            </a:pPr>
            <a:r>
              <a:t>Select the </a:t>
            </a:r>
            <a:r>
              <a:rPr lang="en-US" sz="2000" b="1" dirty="0">
                <a:solidFill>
                  <a:srgbClr val="000000"/>
                </a:solidFill>
                <a:cs typeface="Courier New" pitchFamily="49" charset="0"/>
              </a:rPr>
              <a:t>Manage image setup and updates on all hosts collectively check box.</a:t>
            </a:r>
          </a:p>
          <a:p>
            <a:pPr>
              <a:buFont typeface="+mj-lt"/>
              <a:buAutoNum type="arabicPeriod" startAt="3"/>
            </a:pPr>
            <a:r>
              <a:t>Define the ESXi version for your cluster image.</a:t>
            </a:r>
          </a:p>
          <a:p>
            <a:pPr>
              <a:buFont typeface="+mj-lt"/>
              <a:buAutoNum type="arabicPeriod" startAt="4"/>
            </a:pPr>
            <a:r>
              <a:t>(Optional) Select vendor add-ons for the host.</a:t>
            </a:r>
          </a:p>
          <a:p>
            <a:pPr lvl="0">
              <a:buFont typeface="Arial" pitchFamily="34" charset="0"/>
              <a:buChar char=" "/>
            </a:pPr>
            <a:r>
              <a:t>Only add-ons that are compatible with the selected vSphere version appear in the drop-down menu.</a:t>
            </a:r>
          </a:p>
        </p:txBody>
      </p:sp>
      <p:pic>
        <p:nvPicPr>
          <p:cNvPr id="4" name="Content Placeholder 3|1018|1129"/>
          <p:cNvPicPr>
            <a:picLocks noGrp="1" noChangeAspect="1"/>
          </p:cNvPicPr>
          <p:nvPr>
            <p:ph sz="half" idx="2"/>
          </p:nvPr>
        </p:nvPicPr>
        <p:blipFill>
          <a:blip r:embed="rId4"/>
          <a:stretch>
            <a:fillRect/>
          </a:stretch>
        </p:blipFill>
        <p:spPr>
          <a:xfrm>
            <a:off x="6403488" y="914400"/>
            <a:ext cx="4929816" cy="5467350"/>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10 - 40</a:t>
            </a:r>
            <a:endParaRPr lang="en-US" dirty="0"/>
          </a:p>
        </p:txBody>
      </p:sp>
    </p:spTree>
    <p:custDataLst>
      <p:tags r:id="rId1"/>
    </p:custData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Checking Image Compliance </a:t>
            </a:r>
          </a:p>
        </p:txBody>
      </p:sp>
      <p:pic>
        <p:nvPicPr>
          <p:cNvPr id="3" name="Content Placeholder 2|794|771"/>
          <p:cNvPicPr>
            <a:picLocks noGrp="1" noChangeAspect="1"/>
          </p:cNvPicPr>
          <p:nvPr>
            <p:ph sz="half" idx="1"/>
          </p:nvPr>
        </p:nvPicPr>
        <p:blipFill>
          <a:blip r:embed="rId4"/>
          <a:stretch>
            <a:fillRect/>
          </a:stretch>
        </p:blipFill>
        <p:spPr>
          <a:xfrm>
            <a:off x="609600" y="1694971"/>
            <a:ext cx="5400000" cy="3962022"/>
          </a:xfrm>
          <a:prstGeom prst="rect">
            <a:avLst/>
          </a:prstGeom>
        </p:spPr>
      </p:pic>
      <p:sp>
        <p:nvSpPr>
          <p:cNvPr id="4" name="Content Placeholder 3"/>
          <p:cNvSpPr>
            <a:spLocks noGrp="1"/>
          </p:cNvSpPr>
          <p:nvPr>
            <p:ph sz="half" idx="2"/>
          </p:nvPr>
        </p:nvSpPr>
        <p:spPr>
          <a:xfrm>
            <a:off x="6168396"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You can check the image compliance at the level of various vCenter Server objects:</a:t>
            </a:r>
          </a:p>
          <a:p>
            <a:pPr>
              <a:buFont typeface="Arial" pitchFamily="34" charset="0"/>
              <a:buChar char="•"/>
            </a:pPr>
            <a:r>
              <a:t>At the host level for a specific ESXi host</a:t>
            </a:r>
          </a:p>
          <a:p>
            <a:pPr>
              <a:buFont typeface="Arial" pitchFamily="34" charset="0"/>
              <a:buChar char="•"/>
            </a:pPr>
            <a:r>
              <a:t>At the cluster level for all ESXi hosts in the cluster</a:t>
            </a:r>
          </a:p>
          <a:p>
            <a:pPr>
              <a:buFont typeface="Arial" pitchFamily="34" charset="0"/>
              <a:buChar char="•"/>
            </a:pPr>
            <a:r>
              <a:t>At the data center level for all clusters and hosts in the data center</a:t>
            </a:r>
          </a:p>
          <a:p>
            <a:pPr>
              <a:buFont typeface="Arial" pitchFamily="34" charset="0"/>
              <a:buChar char="•"/>
            </a:pPr>
            <a:r>
              <a:t>At the vCenter Server level for all data centers, clusters, and ESXi hosts in the vCenter Server inventory.</a:t>
            </a:r>
          </a:p>
        </p:txBody>
      </p:sp>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10 - 41</a:t>
            </a:r>
            <a:endParaRPr lang="en-US" dirty="0"/>
          </a:p>
        </p:txBody>
      </p:sp>
      <p:sp>
        <p:nvSpPr>
          <p:cNvPr id="6" name="Content Placeholder 2"/>
          <p:cNvSpPr>
            <a:spLocks noGrp="1"/>
          </p:cNvSpPr>
          <p:nvPr>
            <p:ph idx="11"/>
          </p:nvPr>
        </p:nvSpPr>
        <p:spPr>
          <a:xfrm>
            <a:off x="609600" y="914400"/>
            <a:ext cx="10972800" cy="587830"/>
          </a:xfrm>
        </p:spPr>
        <p:txBody>
          <a:bodyPr>
            <a:noAutofit/>
          </a:bodyPr>
          <a:lstStyle/>
          <a:p>
            <a:pPr marL="0" indent="0">
              <a:buNone/>
            </a:pPr>
            <a:r>
              <a:t>After you define a valid image, you can perform a compliance check to compare that image with the image that runs on the ESXi hosts in your cluster.</a:t>
            </a:r>
          </a:p>
        </p:txBody>
      </p:sp>
    </p:spTree>
    <p:custDataLst>
      <p:tags r:id="rId1"/>
    </p:custData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Running a Remediation Precheck</a:t>
            </a:r>
          </a:p>
        </p:txBody>
      </p:sp>
      <p:pic>
        <p:nvPicPr>
          <p:cNvPr id="3" name="Content Placeholder 2|839|441"/>
          <p:cNvPicPr>
            <a:picLocks noGrp="1" noChangeAspect="1"/>
          </p:cNvPicPr>
          <p:nvPr>
            <p:ph sz="half" idx="1"/>
          </p:nvPr>
        </p:nvPicPr>
        <p:blipFill>
          <a:blip r:embed="rId4"/>
          <a:stretch>
            <a:fillRect/>
          </a:stretch>
        </p:blipFill>
        <p:spPr>
          <a:xfrm>
            <a:off x="609600" y="1694971"/>
            <a:ext cx="5400000" cy="2838379"/>
          </a:xfrm>
          <a:prstGeom prst="rect">
            <a:avLst/>
          </a:prstGeom>
        </p:spPr>
      </p:pic>
      <p:sp>
        <p:nvSpPr>
          <p:cNvPr id="4" name="Content Placeholder 3"/>
          <p:cNvSpPr>
            <a:spLocks noGrp="1"/>
          </p:cNvSpPr>
          <p:nvPr>
            <p:ph sz="half" idx="2"/>
          </p:nvPr>
        </p:nvSpPr>
        <p:spPr>
          <a:xfrm>
            <a:off x="6168396"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The procedure for a remediation precheck is as follows:</a:t>
            </a:r>
          </a:p>
          <a:p>
            <a:pPr>
              <a:buFont typeface="Arial" pitchFamily="34" charset="0"/>
              <a:buChar char="•"/>
            </a:pPr>
            <a:r>
              <a:t>In the vSphere Client, click </a:t>
            </a:r>
            <a:r>
              <a:rPr lang="en-US" sz="2000" b="1" dirty="0">
                <a:solidFill>
                  <a:srgbClr val="000000"/>
                </a:solidFill>
                <a:cs typeface="Courier New" pitchFamily="49" charset="0"/>
              </a:rPr>
              <a:t>Hosts and Clusters</a:t>
            </a:r>
            <a:r>
              <a:t> and select a cluster that is managed by an image.</a:t>
            </a:r>
          </a:p>
          <a:p>
            <a:pPr>
              <a:buFont typeface="Arial" pitchFamily="34" charset="0"/>
              <a:buChar char="•"/>
            </a:pPr>
            <a:r>
              <a:t>In the </a:t>
            </a:r>
            <a:r>
              <a:rPr lang="en-US" sz="2000" b="1" dirty="0">
                <a:solidFill>
                  <a:srgbClr val="000000"/>
                </a:solidFill>
                <a:cs typeface="Courier New" pitchFamily="49" charset="0"/>
              </a:rPr>
              <a:t>Updates</a:t>
            </a:r>
            <a:r>
              <a:t> tab, click </a:t>
            </a:r>
            <a:r>
              <a:rPr lang="en-US" sz="2000" b="1" dirty="0">
                <a:solidFill>
                  <a:srgbClr val="000000"/>
                </a:solidFill>
                <a:cs typeface="Courier New" pitchFamily="49" charset="0"/>
              </a:rPr>
              <a:t>Image</a:t>
            </a:r>
            <a:r>
              <a:t>.</a:t>
            </a:r>
          </a:p>
          <a:p>
            <a:pPr>
              <a:buFont typeface="Arial" pitchFamily="34" charset="0"/>
              <a:buChar char="•"/>
            </a:pPr>
            <a:r>
              <a:t>In the Image Compliance pane, run a remediation precheck.</a:t>
            </a:r>
          </a:p>
        </p:txBody>
      </p:sp>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10 - 42</a:t>
            </a:r>
            <a:endParaRPr lang="en-US" dirty="0"/>
          </a:p>
        </p:txBody>
      </p:sp>
      <p:sp>
        <p:nvSpPr>
          <p:cNvPr id="6" name="Content Placeholder 2"/>
          <p:cNvSpPr>
            <a:spLocks noGrp="1"/>
          </p:cNvSpPr>
          <p:nvPr>
            <p:ph idx="11"/>
          </p:nvPr>
        </p:nvSpPr>
        <p:spPr>
          <a:xfrm>
            <a:off x="609600" y="914400"/>
            <a:ext cx="10972800" cy="587830"/>
          </a:xfrm>
        </p:spPr>
        <p:txBody>
          <a:bodyPr>
            <a:noAutofit/>
          </a:bodyPr>
          <a:lstStyle/>
          <a:p>
            <a:pPr marL="0" indent="0">
              <a:buNone/>
            </a:pPr>
            <a:r>
              <a:t>To ensure that the cluster's health is good and that no problems occur during the remediation process of your ESXi hosts, you can perform a remediation precheck.</a:t>
            </a:r>
          </a:p>
        </p:txBody>
      </p:sp>
    </p:spTree>
    <p:custDataLst>
      <p:tags r:id="rId1"/>
    </p:custData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Hardware Compatibility</a:t>
            </a:r>
          </a:p>
        </p:txBody>
      </p:sp>
      <p:pic>
        <p:nvPicPr>
          <p:cNvPr id="3" name="Content Placeholder 2|931|695"/>
          <p:cNvPicPr>
            <a:picLocks noGrp="1" noChangeAspect="1"/>
          </p:cNvPicPr>
          <p:nvPr>
            <p:ph sz="half" idx="1"/>
          </p:nvPr>
        </p:nvPicPr>
        <p:blipFill>
          <a:blip r:embed="rId4"/>
          <a:stretch>
            <a:fillRect/>
          </a:stretch>
        </p:blipFill>
        <p:spPr>
          <a:xfrm>
            <a:off x="4682841" y="914400"/>
            <a:ext cx="6497960" cy="5467350"/>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The hardware compatibility check verifies the underlying hardware of the ESXi host in the cluster against the vSAN Hardware Compatibility List (HCL). </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10 - 43</a:t>
            </a:r>
            <a:endParaRPr lang="en-US" dirty="0"/>
          </a:p>
        </p:txBody>
      </p:sp>
    </p:spTree>
    <p:custDataLst>
      <p:tags r:id="rId1"/>
    </p:custData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VertHalfHalf">
    <p:spTree>
      <p:nvGrpSpPr>
        <p:cNvPr id="1" name=""/>
        <p:cNvGrpSpPr/>
        <p:nvPr/>
      </p:nvGrpSpPr>
      <p:grpSpPr>
        <a:xfrm>
          <a:off x="0" y="0"/>
          <a:ext cx="0" cy="0"/>
          <a:chOff x="0" y="0"/>
          <a:chExt cx="0" cy="0"/>
        </a:xfrm>
      </p:grpSpPr>
      <p:pic>
        <p:nvPicPr>
          <p:cNvPr id="9" name="Content Placeholder 2|1716|397"/>
          <p:cNvPicPr>
            <a:picLocks noGrp="1" noChangeAspect="1"/>
          </p:cNvPicPr>
          <p:nvPr>
            <p:ph sz="half" idx="12"/>
          </p:nvPr>
        </p:nvPicPr>
        <p:blipFill>
          <a:blip r:embed="rId4"/>
          <a:stretch>
            <a:fillRect/>
          </a:stretch>
        </p:blipFill>
        <p:spPr>
          <a:xfrm>
            <a:off x="609600" y="3517557"/>
            <a:ext cx="10972800" cy="2538579"/>
          </a:xfrm>
          <a:prstGeom prst="rect">
            <a:avLst/>
          </a:prstGeom>
        </p:spPr>
      </p:pic>
      <p:sp>
        <p:nvSpPr>
          <p:cNvPr id="3" name="Content Placeholder 2"/>
          <p:cNvSpPr>
            <a:spLocks noGrp="1"/>
          </p:cNvSpPr>
          <p:nvPr>
            <p:ph idx="1"/>
          </p:nvPr>
        </p:nvSpPr>
        <p:spPr>
          <a:xfrm>
            <a:off x="609600" y="914400"/>
            <a:ext cx="10972800" cy="2514600"/>
          </a:xfrm>
        </p:spPr>
        <p:txBody>
          <a:bodyPr>
            <a:noAutofit/>
          </a:bodyPr>
          <a:lstStyle>
            <a:lvl1pPr>
              <a:defRPr/>
            </a:lvl1pPr>
            <a:lvl2pPr>
              <a:defRPr/>
            </a:lvl2pPr>
            <a:lvl3pPr>
              <a:defRPr/>
            </a:lvl3pPr>
            <a:lvl4pPr>
              <a:defRPr/>
            </a:lvl4pPr>
            <a:lvl5pPr>
              <a:defRPr/>
            </a:lvl5pPr>
            <a:lvl7pPr>
              <a:defRPr/>
            </a:lvl7pPr>
          </a:lstStyle>
          <a:p>
            <a:pPr marL="0" indent="0">
              <a:buNone/>
            </a:pPr>
            <a:r>
              <a:t>When you convert a cluster to use vSphere Lifecycle Manager, ESXi hosts are scanned.</a:t>
            </a:r>
          </a:p>
          <a:p>
            <a:pPr marL="0" indent="0">
              <a:buNone/>
            </a:pPr>
            <a:r>
              <a:t>During this scan, any VIB that is not part of an identified component is identified as standalone, and a warning appears.</a:t>
            </a:r>
          </a:p>
          <a:p>
            <a:pPr marL="0" lvl="0" indent="0">
              <a:spcBef>
                <a:spcPts val="0"/>
              </a:spcBef>
              <a:spcAft>
                <a:spcPts val="0"/>
              </a:spcAft>
              <a:buNone/>
            </a:pPr>
            <a:r>
              <a:rPr lang="en-US" sz="2000" dirty="0">
                <a:solidFill>
                  <a:schemeClr val="tx2"/>
                </a:solidFill>
                <a:cs typeface="Calibri" pitchFamily="34" charset="0"/>
              </a:rPr>
              <a:t>Before updating ESXi hosts, you can import or ignore standalone VIBs:</a:t>
            </a:r>
          </a:p>
          <a:p>
            <a:pPr>
              <a:buFont typeface="Arial" pitchFamily="34" charset="0"/>
              <a:buChar char="•"/>
            </a:pPr>
            <a:r>
              <a:t>Import a component that contains the VIB and add it to the cluster image.</a:t>
            </a:r>
          </a:p>
          <a:p>
            <a:pPr>
              <a:buFont typeface="Arial" pitchFamily="34" charset="0"/>
              <a:buChar char="•"/>
            </a:pPr>
            <a:r>
              <a:t>Ignore the warning and let the update process remove the VIB from the host.</a:t>
            </a:r>
          </a:p>
        </p:txBody>
      </p:sp>
      <p:sp>
        <p:nvSpPr>
          <p:cNvPr id="4" name="Title 1">
            <a:extLst>
              <a:ext uri="{FF2B5EF4-FFF2-40B4-BE49-F238E27FC236}">
                <a16:creationId xmlns:a16="http://schemas.microsoft.com/office/drawing/2014/main" id="{81E00445-D9A2-4DE6-9028-E5C6963BD15C}"/>
              </a:ext>
            </a:extLst>
          </p:cNvPr>
          <p:cNvSpPr>
            <a:spLocks noGrp="1"/>
          </p:cNvSpPr>
          <p:nvPr>
            <p:ph type="title"/>
          </p:nvPr>
        </p:nvSpPr>
        <p:spPr>
          <a:xfrm>
            <a:off x="609600" y="330200"/>
            <a:ext cx="10972800" cy="355600"/>
          </a:xfrm>
        </p:spPr>
        <p:txBody>
          <a:bodyPr/>
          <a:lstStyle/>
          <a:p>
            <a:r>
              <a:t>Standalone VIBs</a:t>
            </a:r>
          </a:p>
        </p:txBody>
      </p:sp>
      <p:sp>
        <p:nvSpPr>
          <p:cNvPr id="5" name="Footer Placeholder 4">
            <a:extLst>
              <a:ext uri="{FF2B5EF4-FFF2-40B4-BE49-F238E27FC236}">
                <a16:creationId xmlns:a16="http://schemas.microsoft.com/office/drawing/2014/main" id="{690CD7B5-1413-4504-818E-42D4BAAF2CD8}"/>
              </a:ext>
            </a:extLst>
          </p:cNvPr>
          <p:cNvSpPr>
            <a:spLocks noGrp="1"/>
          </p:cNvSpPr>
          <p:nvPr>
            <p:ph type="ftr" sz="quarter" idx="10"/>
          </p:nvPr>
        </p:nvSpPr>
        <p:spPr>
          <a:xfrm>
            <a:off x="3327662" y="6464899"/>
            <a:ext cx="8254738" cy="301661"/>
          </a:xfrm>
        </p:spPr>
        <p:txBody>
          <a:bodyPr/>
          <a:lstStyle/>
          <a:p>
            <a:pPr>
              <a:lnSpc>
                <a:spcPct val="90000"/>
              </a:lnSpc>
            </a:pPr>
            <a:r>
              <a:rPr lang="en-US"/>
              <a:t>VMware vSphere: Install, Configure, Manage [V7]      |     10 - 44</a:t>
            </a:r>
            <a:endParaRPr lang="en-US" dirty="0"/>
          </a:p>
        </p:txBody>
      </p:sp>
    </p:spTree>
    <p:custDataLst>
      <p:tags r:id="rId1"/>
    </p:custData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Remediating a Cluster Against an Image</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When you remediate a cluster that you manage with an image, vSphere Lifecycle Manager applies the following elements to the ESXi hosts:</a:t>
            </a:r>
          </a:p>
          <a:p>
            <a:pPr>
              <a:buFont typeface="Arial" pitchFamily="34" charset="0"/>
              <a:buChar char="•"/>
            </a:pPr>
            <a:r>
              <a:t>ESXi image version</a:t>
            </a:r>
          </a:p>
          <a:p>
            <a:pPr>
              <a:buFont typeface="Arial" pitchFamily="34" charset="0"/>
              <a:buChar char="•"/>
            </a:pPr>
            <a:r>
              <a:t>Optional: vendor addon</a:t>
            </a:r>
          </a:p>
          <a:p>
            <a:pPr>
              <a:buFont typeface="Arial" pitchFamily="34" charset="0"/>
              <a:buChar char="•"/>
            </a:pPr>
            <a:r>
              <a:t>Optional: firmware and driver addons</a:t>
            </a:r>
          </a:p>
          <a:p>
            <a:pPr>
              <a:buFont typeface="Arial" pitchFamily="34" charset="0"/>
              <a:buChar char="•"/>
            </a:pPr>
            <a:r>
              <a:t>Optional: user specified components</a:t>
            </a:r>
          </a:p>
          <a:p>
            <a:pPr marL="0" indent="0">
              <a:buNone/>
            </a:pPr>
            <a:r>
              <a:t>Remediation makes the selected hosts compliant with the desired image. </a:t>
            </a:r>
          </a:p>
          <a:p>
            <a:pPr marL="0" indent="0">
              <a:buNone/>
            </a:pPr>
            <a:r>
              <a:t>You can remediate a single ESXi host or an entire cluster, or simply pre-check hosts without updating them.</a:t>
            </a:r>
          </a:p>
        </p:txBody>
      </p:sp>
      <p:pic>
        <p:nvPicPr>
          <p:cNvPr id="4" name="Content Placeholder 3|855|393"/>
          <p:cNvPicPr>
            <a:picLocks noGrp="1" noChangeAspect="1"/>
          </p:cNvPicPr>
          <p:nvPr>
            <p:ph sz="half" idx="2"/>
          </p:nvPr>
        </p:nvPicPr>
        <p:blipFill>
          <a:blip r:embed="rId4"/>
          <a:stretch>
            <a:fillRect/>
          </a:stretch>
        </p:blipFill>
        <p:spPr>
          <a:xfrm>
            <a:off x="6168396" y="914400"/>
            <a:ext cx="5400000" cy="3962022"/>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10 - 45</a:t>
            </a:r>
            <a:endParaRPr lang="en-US" dirty="0"/>
          </a:p>
        </p:txBody>
      </p:sp>
    </p:spTree>
    <p:custDataLst>
      <p:tags r:id="rId1"/>
    </p:custData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Reviewing Remediation Impact</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The Review Remediation Impact dialog box includes the following information:</a:t>
            </a:r>
          </a:p>
          <a:p>
            <a:pPr>
              <a:buFont typeface="Arial" pitchFamily="34" charset="0"/>
              <a:buChar char="•"/>
            </a:pPr>
            <a:r>
              <a:t>Impact summary</a:t>
            </a:r>
          </a:p>
          <a:p>
            <a:pPr>
              <a:buFont typeface="Arial" pitchFamily="34" charset="0"/>
              <a:buChar char="•"/>
            </a:pPr>
            <a:r>
              <a:t>Applicable remediation settings</a:t>
            </a:r>
          </a:p>
          <a:p>
            <a:pPr>
              <a:buFont typeface="Arial" pitchFamily="34" charset="0"/>
              <a:buChar char="•"/>
            </a:pPr>
            <a:r>
              <a:t>End User License Agreement</a:t>
            </a:r>
          </a:p>
          <a:p>
            <a:pPr>
              <a:buFont typeface="Arial" pitchFamily="34" charset="0"/>
              <a:buChar char="•"/>
            </a:pPr>
            <a:r>
              <a:t>Impact to specific hosts</a:t>
            </a:r>
          </a:p>
          <a:p>
            <a:pPr marL="0" indent="0">
              <a:buNone/>
            </a:pPr>
            <a:r>
              <a:t>vSphere Lifecycle Manager performs a precheck before each remediation.</a:t>
            </a:r>
          </a:p>
          <a:p>
            <a:pPr marL="0" indent="0">
              <a:buNone/>
            </a:pPr>
            <a:r>
              <a:t>When the precheck is complete, vSphere Lifecycle Manager applies the latest saved cluster image to the hosts.</a:t>
            </a:r>
          </a:p>
        </p:txBody>
      </p:sp>
      <p:pic>
        <p:nvPicPr>
          <p:cNvPr id="4" name="Content Placeholder 3|1814|1125"/>
          <p:cNvPicPr>
            <a:picLocks noGrp="1" noChangeAspect="1"/>
          </p:cNvPicPr>
          <p:nvPr>
            <p:ph sz="half" idx="2"/>
          </p:nvPr>
        </p:nvPicPr>
        <p:blipFill>
          <a:blip r:embed="rId4"/>
          <a:stretch>
            <a:fillRect/>
          </a:stretch>
        </p:blipFill>
        <p:spPr>
          <a:xfrm>
            <a:off x="6168396" y="914400"/>
            <a:ext cx="5400000" cy="3348952"/>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10 - 46</a:t>
            </a:r>
            <a:endParaRPr lang="en-US" dirty="0"/>
          </a:p>
        </p:txBody>
      </p:sp>
    </p:spTree>
    <p:custDataLst>
      <p:tags r:id="rId1"/>
    </p:custData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VertHalfHalf">
    <p:spTree>
      <p:nvGrpSpPr>
        <p:cNvPr id="1" name=""/>
        <p:cNvGrpSpPr/>
        <p:nvPr/>
      </p:nvGrpSpPr>
      <p:grpSpPr>
        <a:xfrm>
          <a:off x="0" y="0"/>
          <a:ext cx="0" cy="0"/>
          <a:chOff x="0" y="0"/>
          <a:chExt cx="0" cy="0"/>
        </a:xfrm>
      </p:grpSpPr>
      <p:pic>
        <p:nvPicPr>
          <p:cNvPr id="9" name="Content Placeholder 2|1395|558"/>
          <p:cNvPicPr>
            <a:picLocks noGrp="1" noChangeAspect="1"/>
          </p:cNvPicPr>
          <p:nvPr>
            <p:ph sz="half" idx="12"/>
          </p:nvPr>
        </p:nvPicPr>
        <p:blipFill>
          <a:blip r:embed="rId4"/>
          <a:stretch>
            <a:fillRect/>
          </a:stretch>
        </p:blipFill>
        <p:spPr>
          <a:xfrm>
            <a:off x="2896409" y="3517557"/>
            <a:ext cx="6399181" cy="2864193"/>
          </a:xfrm>
          <a:prstGeom prst="rect">
            <a:avLst/>
          </a:prstGeom>
        </p:spPr>
      </p:pic>
      <p:sp>
        <p:nvSpPr>
          <p:cNvPr id="3" name="Content Placeholder 2"/>
          <p:cNvSpPr>
            <a:spLocks noGrp="1"/>
          </p:cNvSpPr>
          <p:nvPr>
            <p:ph idx="1"/>
          </p:nvPr>
        </p:nvSpPr>
        <p:spPr>
          <a:xfrm>
            <a:off x="609600" y="914400"/>
            <a:ext cx="10972800" cy="2514600"/>
          </a:xfrm>
        </p:spPr>
        <p:txBody>
          <a:bodyPr>
            <a:noAutofit/>
          </a:bodyPr>
          <a:lstStyle>
            <a:lvl1pPr>
              <a:defRPr/>
            </a:lvl1pPr>
            <a:lvl2pPr>
              <a:defRPr/>
            </a:lvl2pPr>
            <a:lvl3pPr>
              <a:defRPr/>
            </a:lvl3pPr>
            <a:lvl4pPr>
              <a:defRPr/>
            </a:lvl4pPr>
            <a:lvl5pPr>
              <a:defRPr/>
            </a:lvl5pPr>
            <a:lvl7pPr>
              <a:defRPr/>
            </a:lvl7pPr>
          </a:lstStyle>
          <a:p>
            <a:pPr marL="0" indent="0">
              <a:buNone/>
            </a:pPr>
            <a:r>
              <a:t>Using vSphere Lifecycle Manager, you can check for recommended images for a cluster that you manage with an image.</a:t>
            </a:r>
          </a:p>
          <a:p>
            <a:pPr marL="0" indent="0">
              <a:buNone/>
            </a:pPr>
            <a:r>
              <a:t>vSphere Lifecycle Manager checks for compatibility across the image components. This process ensures that the recommended image fulfills all software dependencies.</a:t>
            </a:r>
          </a:p>
          <a:p>
            <a:pPr marL="0" lvl="0" indent="0">
              <a:spcBef>
                <a:spcPts val="0"/>
              </a:spcBef>
              <a:spcAft>
                <a:spcPts val="0"/>
              </a:spcAft>
              <a:buNone/>
            </a:pPr>
            <a:r>
              <a:rPr lang="en-US" sz="2000" dirty="0">
                <a:solidFill>
                  <a:schemeClr val="tx2"/>
                </a:solidFill>
                <a:cs typeface="Calibri" pitchFamily="34" charset="0"/>
              </a:rPr>
              <a:t>To check for recommended images:</a:t>
            </a:r>
          </a:p>
          <a:p>
            <a:pPr>
              <a:buFont typeface="+mj-lt"/>
              <a:buAutoNum type="arabicPeriod"/>
            </a:pPr>
            <a:r>
              <a:t>In the </a:t>
            </a:r>
            <a:r>
              <a:rPr lang="en-US" sz="2000" b="1" dirty="0">
                <a:solidFill>
                  <a:srgbClr val="000000"/>
                </a:solidFill>
                <a:cs typeface="Courier New" pitchFamily="49" charset="0"/>
              </a:rPr>
              <a:t>Updates</a:t>
            </a:r>
            <a:r>
              <a:t> tab, select </a:t>
            </a:r>
            <a:r>
              <a:rPr lang="en-US" sz="2000" b="1" dirty="0">
                <a:solidFill>
                  <a:srgbClr val="000000"/>
                </a:solidFill>
                <a:cs typeface="Courier New" pitchFamily="49" charset="0"/>
              </a:rPr>
              <a:t>Image</a:t>
            </a:r>
            <a:r>
              <a:t> in the navigation pane.</a:t>
            </a:r>
          </a:p>
          <a:p>
            <a:pPr>
              <a:buFont typeface="+mj-lt"/>
              <a:buAutoNum type="arabicPeriod" startAt="2"/>
            </a:pPr>
            <a:r>
              <a:t>Click the ellipses menu next to </a:t>
            </a:r>
            <a:r>
              <a:rPr lang="en-US" sz="2000" b="1" dirty="0">
                <a:solidFill>
                  <a:srgbClr val="000000"/>
                </a:solidFill>
                <a:cs typeface="Courier New" pitchFamily="49" charset="0"/>
              </a:rPr>
              <a:t>EDIT</a:t>
            </a:r>
            <a:r>
              <a:t> and select </a:t>
            </a:r>
            <a:r>
              <a:rPr lang="en-US" sz="2000" b="1" dirty="0">
                <a:solidFill>
                  <a:srgbClr val="000000"/>
                </a:solidFill>
                <a:cs typeface="Courier New" pitchFamily="49" charset="0"/>
              </a:rPr>
              <a:t>Check for recommended images</a:t>
            </a:r>
            <a:r>
              <a:t>.</a:t>
            </a:r>
          </a:p>
        </p:txBody>
      </p:sp>
      <p:sp>
        <p:nvSpPr>
          <p:cNvPr id="4" name="Title 1">
            <a:extLst>
              <a:ext uri="{FF2B5EF4-FFF2-40B4-BE49-F238E27FC236}">
                <a16:creationId xmlns:a16="http://schemas.microsoft.com/office/drawing/2014/main" id="{81E00445-D9A2-4DE6-9028-E5C6963BD15C}"/>
              </a:ext>
            </a:extLst>
          </p:cNvPr>
          <p:cNvSpPr>
            <a:spLocks noGrp="1"/>
          </p:cNvSpPr>
          <p:nvPr>
            <p:ph type="title"/>
          </p:nvPr>
        </p:nvSpPr>
        <p:spPr>
          <a:xfrm>
            <a:off x="609600" y="330200"/>
            <a:ext cx="10972800" cy="355600"/>
          </a:xfrm>
        </p:spPr>
        <p:txBody>
          <a:bodyPr/>
          <a:lstStyle/>
          <a:p>
            <a:r>
              <a:t>Recommended Images</a:t>
            </a:r>
          </a:p>
        </p:txBody>
      </p:sp>
      <p:sp>
        <p:nvSpPr>
          <p:cNvPr id="5" name="Footer Placeholder 4">
            <a:extLst>
              <a:ext uri="{FF2B5EF4-FFF2-40B4-BE49-F238E27FC236}">
                <a16:creationId xmlns:a16="http://schemas.microsoft.com/office/drawing/2014/main" id="{690CD7B5-1413-4504-818E-42D4BAAF2CD8}"/>
              </a:ext>
            </a:extLst>
          </p:cNvPr>
          <p:cNvSpPr>
            <a:spLocks noGrp="1"/>
          </p:cNvSpPr>
          <p:nvPr>
            <p:ph type="ftr" sz="quarter" idx="10"/>
          </p:nvPr>
        </p:nvSpPr>
        <p:spPr>
          <a:xfrm>
            <a:off x="3327662" y="6464899"/>
            <a:ext cx="8254738" cy="301661"/>
          </a:xfrm>
        </p:spPr>
        <p:txBody>
          <a:bodyPr/>
          <a:lstStyle/>
          <a:p>
            <a:pPr>
              <a:lnSpc>
                <a:spcPct val="90000"/>
              </a:lnSpc>
            </a:pPr>
            <a:r>
              <a:rPr lang="en-US"/>
              <a:t>VMware vSphere: Install, Configure, Manage [V7]      |     10 - 47</a:t>
            </a:r>
            <a:endParaRPr lang="en-US" dirty="0"/>
          </a:p>
        </p:txBody>
      </p:sp>
    </p:spTree>
    <p:custDataLst>
      <p:tags r:id="rId1"/>
    </p:custData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Viewing Recommended Images</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To view recommended images for a cluster:</a:t>
            </a:r>
          </a:p>
          <a:p>
            <a:pPr>
              <a:buFont typeface="+mj-lt"/>
              <a:buAutoNum type="arabicPeriod"/>
            </a:pPr>
            <a:r>
              <a:t>Click the </a:t>
            </a:r>
            <a:r>
              <a:rPr lang="en-US" sz="2000" b="1" dirty="0">
                <a:solidFill>
                  <a:srgbClr val="000000"/>
                </a:solidFill>
                <a:cs typeface="Courier New" pitchFamily="49" charset="0"/>
              </a:rPr>
              <a:t>Updates</a:t>
            </a:r>
            <a:r>
              <a:t> tab for the cluster.</a:t>
            </a:r>
          </a:p>
          <a:p>
            <a:pPr>
              <a:buFont typeface="+mj-lt"/>
              <a:buAutoNum type="arabicPeriod" startAt="2"/>
            </a:pPr>
            <a:r>
              <a:t>Select </a:t>
            </a:r>
            <a:r>
              <a:rPr lang="en-US" sz="2000" b="1" dirty="0">
                <a:solidFill>
                  <a:srgbClr val="000000"/>
                </a:solidFill>
                <a:cs typeface="Courier New" pitchFamily="49" charset="0"/>
              </a:rPr>
              <a:t>Actions</a:t>
            </a:r>
            <a:r>
              <a:t> under Cluster Image.</a:t>
            </a:r>
          </a:p>
          <a:p>
            <a:pPr>
              <a:buFont typeface="+mj-lt"/>
              <a:buAutoNum type="arabicPeriod" startAt="3"/>
            </a:pPr>
            <a:r>
              <a:t>Select </a:t>
            </a:r>
            <a:r>
              <a:rPr lang="en-US" sz="2000" b="1" dirty="0">
                <a:solidFill>
                  <a:srgbClr val="000000"/>
                </a:solidFill>
                <a:cs typeface="Courier New" pitchFamily="49" charset="0"/>
              </a:rPr>
              <a:t>View recommended images.</a:t>
            </a:r>
          </a:p>
          <a:p>
            <a:pPr>
              <a:buFont typeface="+mj-lt"/>
              <a:buAutoNum type="arabicPeriod" startAt="4"/>
            </a:pPr>
            <a:r>
              <a:t>Select an image and click </a:t>
            </a:r>
            <a:r>
              <a:rPr lang="en-US" sz="2000" b="1" dirty="0">
                <a:solidFill>
                  <a:srgbClr val="000000"/>
                </a:solidFill>
                <a:cs typeface="Courier New" pitchFamily="49" charset="0"/>
              </a:rPr>
              <a:t>CONTINUE.</a:t>
            </a:r>
          </a:p>
          <a:p>
            <a:pPr marL="0" indent="0">
              <a:spcBef>
                <a:spcPts val="0"/>
              </a:spcBef>
              <a:spcAft>
                <a:spcPts val="0"/>
              </a:spcAft>
              <a:buNone/>
            </a:pPr>
            <a:r>
              <a:rPr sz="100"/>
              <a:t> </a:t>
            </a:r>
          </a:p>
          <a:p>
            <a:pPr marL="0" lvl="0" indent="0">
              <a:spcBef>
                <a:spcPts val="0"/>
              </a:spcBef>
              <a:spcAft>
                <a:spcPts val="0"/>
              </a:spcAft>
              <a:buNone/>
            </a:pPr>
            <a:r>
              <a:rPr lang="en-US" sz="2000" dirty="0">
                <a:solidFill>
                  <a:schemeClr val="tx2"/>
                </a:solidFill>
                <a:cs typeface="Calibri" pitchFamily="34" charset="0"/>
              </a:rPr>
              <a:t>vSphere shows the recommended images for clusters in the following categories:</a:t>
            </a:r>
          </a:p>
          <a:p>
            <a:pPr>
              <a:buFont typeface="Arial" pitchFamily="34" charset="0"/>
              <a:buChar char="•"/>
            </a:pPr>
            <a:r>
              <a:t>Latest release within the current series</a:t>
            </a:r>
          </a:p>
          <a:p>
            <a:pPr>
              <a:buFont typeface="Arial" pitchFamily="34" charset="0"/>
              <a:buChar char="•"/>
            </a:pPr>
            <a:r>
              <a:t>Latest major release</a:t>
            </a:r>
          </a:p>
        </p:txBody>
      </p:sp>
      <p:pic>
        <p:nvPicPr>
          <p:cNvPr id="4" name="Content Placeholder 3|890|901"/>
          <p:cNvPicPr>
            <a:picLocks noGrp="1" noChangeAspect="1"/>
          </p:cNvPicPr>
          <p:nvPr>
            <p:ph sz="half" idx="2"/>
          </p:nvPr>
        </p:nvPicPr>
        <p:blipFill>
          <a:blip r:embed="rId4"/>
          <a:stretch>
            <a:fillRect/>
          </a:stretch>
        </p:blipFill>
        <p:spPr>
          <a:xfrm>
            <a:off x="6168396" y="914400"/>
            <a:ext cx="5400000" cy="5346534"/>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10 - 48</a:t>
            </a:r>
            <a:endParaRPr lang="en-US" dirty="0"/>
          </a:p>
        </p:txBody>
      </p:sp>
    </p:spTree>
    <p:custDataLst>
      <p:tags r:id="rId1"/>
    </p:custData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162|762"/>
          <p:cNvPicPr>
            <a:picLocks noGrp="1" noChangeAspect="1"/>
          </p:cNvPicPr>
          <p:nvPr>
            <p:ph sz="half" idx="12"/>
          </p:nvPr>
        </p:nvPicPr>
        <p:blipFill>
          <a:blip r:embed="rId4"/>
          <a:stretch>
            <a:fillRect/>
          </a:stretch>
        </p:blipFill>
        <p:spPr>
          <a:xfrm>
            <a:off x="2567156" y="1583697"/>
            <a:ext cx="7057687" cy="4628191"/>
          </a:xfrm>
          <a:prstGeom prst="rect">
            <a:avLst/>
          </a:prstGeom>
        </p:spPr>
      </p:pic>
      <p:sp>
        <p:nvSpPr>
          <p:cNvPr id="2" name="Title 1"/>
          <p:cNvSpPr>
            <a:spLocks noGrp="1"/>
          </p:cNvSpPr>
          <p:nvPr>
            <p:ph type="title"/>
          </p:nvPr>
        </p:nvSpPr>
        <p:spPr>
          <a:xfrm>
            <a:off x="609600" y="330200"/>
            <a:ext cx="10972800" cy="355600"/>
          </a:xfrm>
        </p:spPr>
        <p:txBody>
          <a:bodyPr/>
          <a:lstStyle/>
          <a:p>
            <a:r>
              <a:t>Selecting a Recommended Image</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You can select a recommended image and then validate and save it as the desired cluster image.</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10 - 49</a:t>
            </a:r>
            <a:endParaRPr lang="en-US" dirty="0"/>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1: vCenter Server Update Planner</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2345"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Customizing Cluster Images</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After you start managing a cluster with an image, you can edit the image by changing, adding, or removing components, such as the ESXi image version, vendor add-ons, firmware and driver add-ons, and other components.</a:t>
            </a:r>
          </a:p>
          <a:p>
            <a:pPr marL="0" lvl="0" indent="0">
              <a:spcBef>
                <a:spcPts val="0"/>
              </a:spcBef>
              <a:spcAft>
                <a:spcPts val="0"/>
              </a:spcAft>
              <a:buNone/>
            </a:pPr>
            <a:r>
              <a:rPr lang="en-US" sz="2000" dirty="0">
                <a:solidFill>
                  <a:schemeClr val="tx2"/>
                </a:solidFill>
                <a:cs typeface="Calibri" pitchFamily="34" charset="0"/>
              </a:rPr>
              <a:t>Before saving the image specification, you can validate it:</a:t>
            </a:r>
          </a:p>
          <a:p>
            <a:pPr>
              <a:buFont typeface="Arial" pitchFamily="34" charset="0"/>
              <a:buChar char="•"/>
            </a:pPr>
            <a:r>
              <a:t>Ensures completeness of the image</a:t>
            </a:r>
          </a:p>
          <a:p>
            <a:pPr>
              <a:buFont typeface="Arial" pitchFamily="34" charset="0"/>
              <a:buChar char="•"/>
            </a:pPr>
            <a:r>
              <a:t>Verifies that the image has no missing component dependencies</a:t>
            </a:r>
          </a:p>
          <a:p>
            <a:pPr>
              <a:buFont typeface="Arial" pitchFamily="34" charset="0"/>
              <a:buChar char="•"/>
            </a:pPr>
            <a:r>
              <a:t>Confirms that components do not conflict with one another</a:t>
            </a:r>
          </a:p>
        </p:txBody>
      </p:sp>
      <p:pic>
        <p:nvPicPr>
          <p:cNvPr id="4" name="Content Placeholder 3|856|748"/>
          <p:cNvPicPr>
            <a:picLocks noGrp="1" noChangeAspect="1"/>
          </p:cNvPicPr>
          <p:nvPr>
            <p:ph sz="half" idx="2"/>
          </p:nvPr>
        </p:nvPicPr>
        <p:blipFill>
          <a:blip r:embed="rId4"/>
          <a:stretch>
            <a:fillRect/>
          </a:stretch>
        </p:blipFill>
        <p:spPr>
          <a:xfrm>
            <a:off x="6168396" y="914400"/>
            <a:ext cx="5400000" cy="4629438"/>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10 - 50</a:t>
            </a:r>
            <a:endParaRPr lang="en-US" dirty="0"/>
          </a:p>
        </p:txBody>
      </p:sp>
    </p:spTree>
    <p:custDataLst>
      <p:tags r:id="rId1"/>
    </p:custData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Lab 27: Using vSphere Lifecycle Manager</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Update ESXi hosts using vSphere Lifecycle Manager:</a:t>
            </a:r>
          </a:p>
          <a:p>
            <a:pPr>
              <a:buFont typeface="+mj-lt"/>
              <a:buAutoNum type="arabicPeriod"/>
            </a:pPr>
            <a:r>
              <a:t>Import Update Files to the Image Depot</a:t>
            </a:r>
          </a:p>
          <a:p>
            <a:pPr>
              <a:buFont typeface="+mj-lt"/>
              <a:buAutoNum type="arabicPeriod" startAt="2"/>
            </a:pPr>
            <a:r>
              <a:t>Create a Cluster with vSphere Lifecycle Manager Enabled</a:t>
            </a:r>
          </a:p>
          <a:p>
            <a:pPr>
              <a:buFont typeface="+mj-lt"/>
              <a:buAutoNum type="arabicPeriod" startAt="3"/>
            </a:pPr>
            <a:r>
              <a:t>Add ESXi Hosts to the Cluster</a:t>
            </a:r>
          </a:p>
          <a:p>
            <a:pPr>
              <a:buFont typeface="+mj-lt"/>
              <a:buAutoNum type="arabicPeriod" startAt="4"/>
            </a:pPr>
            <a:r>
              <a:t>Update ESXi Hosts Using the Cluster Image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10 - 51</a:t>
            </a:r>
            <a:endParaRPr lang="en-US" dirty="0"/>
          </a:p>
        </p:txBody>
      </p:sp>
    </p:spTree>
    <p:custDataLst>
      <p:tags r:id="rId1"/>
    </p:custData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Describe ESXi images</a:t>
            </a:r>
          </a:p>
          <a:p>
            <a:pPr>
              <a:buFont typeface="Arial" pitchFamily="34" charset="0"/>
              <a:buChar char="•"/>
            </a:pPr>
            <a:r>
              <a:t>Import ESXi updates into the vSphere Client</a:t>
            </a:r>
          </a:p>
          <a:p>
            <a:pPr>
              <a:buFont typeface="Arial" pitchFamily="34" charset="0"/>
              <a:buChar char="•"/>
            </a:pPr>
            <a:r>
              <a:t>Enable vSphere Lifecycle Manager in a cluster</a:t>
            </a:r>
          </a:p>
          <a:p>
            <a:pPr>
              <a:buFont typeface="Arial" pitchFamily="34" charset="0"/>
              <a:buChar char="•"/>
            </a:pPr>
            <a:r>
              <a:t>Define a cluster image using vSphere Lifecycle Manager</a:t>
            </a:r>
          </a:p>
          <a:p>
            <a:pPr>
              <a:buFont typeface="Arial" pitchFamily="34" charset="0"/>
              <a:buChar char="•"/>
            </a:pPr>
            <a:r>
              <a:t>Validate ESXi host compliance against a cluster image</a:t>
            </a:r>
          </a:p>
          <a:p>
            <a:pPr>
              <a:buFont typeface="Arial" pitchFamily="34" charset="0"/>
              <a:buChar char="•"/>
            </a:pPr>
            <a:r>
              <a:t>Update ESXi hosts using vSphere Lifecycle Manager</a:t>
            </a:r>
          </a:p>
          <a:p>
            <a:pPr>
              <a:buFont typeface="Arial" pitchFamily="34" charset="0"/>
              <a:buChar char="•"/>
            </a:pPr>
            <a:r>
              <a:t>Apply a recommended image to the hosts in a cluster</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10 - 52</a:t>
            </a:r>
            <a:endParaRPr lang="en-US" dirty="0"/>
          </a:p>
        </p:txBody>
      </p:sp>
    </p:spTree>
    <p:custDataLst>
      <p:tags r:id="rId1"/>
    </p:custData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5: Managing the Life Cycle of VMware Tools and VM Hardware</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2513"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a:t>
            </a:r>
          </a:p>
          <a:p>
            <a:pPr>
              <a:buFont typeface="Arial" pitchFamily="34" charset="0"/>
              <a:buChar char="•"/>
            </a:pPr>
            <a:r>
              <a:t>Use vSphere Lifecycle Manager to upgrade VMware Tools and VM hardware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10 - 54</a:t>
            </a:r>
            <a:endParaRPr lang="en-US" dirty="0"/>
          </a:p>
        </p:txBody>
      </p:sp>
    </p:spTree>
    <p:custDataLst>
      <p:tags r:id="rId1"/>
    </p:custData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Keeping VMware Tools Up To Date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With each release of ESXi, VMware provides a new release of VMware Tools.</a:t>
            </a:r>
          </a:p>
          <a:p>
            <a:pPr marL="0" lvl="0" indent="0">
              <a:spcBef>
                <a:spcPts val="0"/>
              </a:spcBef>
              <a:spcAft>
                <a:spcPts val="0"/>
              </a:spcAft>
              <a:buNone/>
            </a:pPr>
            <a:r>
              <a:rPr lang="en-US" sz="2000" dirty="0">
                <a:solidFill>
                  <a:schemeClr val="tx2"/>
                </a:solidFill>
                <a:cs typeface="Calibri" pitchFamily="34" charset="0"/>
              </a:rPr>
              <a:t>New releases include:</a:t>
            </a:r>
          </a:p>
          <a:p>
            <a:pPr>
              <a:buFont typeface="Arial" pitchFamily="34" charset="0"/>
              <a:buChar char="•"/>
            </a:pPr>
            <a:r>
              <a:t>Bug fixes</a:t>
            </a:r>
          </a:p>
          <a:p>
            <a:pPr>
              <a:buFont typeface="Arial" pitchFamily="34" charset="0"/>
              <a:buChar char="•"/>
            </a:pPr>
            <a:r>
              <a:t>Security patches</a:t>
            </a:r>
          </a:p>
          <a:p>
            <a:pPr>
              <a:buFont typeface="Arial" pitchFamily="34" charset="0"/>
              <a:buChar char="•"/>
            </a:pPr>
            <a:r>
              <a:t>New driver support for ESXi enhancements</a:t>
            </a:r>
          </a:p>
          <a:p>
            <a:pPr>
              <a:buFont typeface="Arial" pitchFamily="34" charset="0"/>
              <a:buChar char="•"/>
            </a:pPr>
            <a:r>
              <a:t>Performance enhancements for virtual devices</a:t>
            </a:r>
          </a:p>
          <a:p>
            <a:pPr marL="0" indent="0">
              <a:buNone/>
            </a:pPr>
            <a:r>
              <a:t>Keeping VMware Tools up to date is an important part of ongoing data center maintenance.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10 - 55</a:t>
            </a:r>
            <a:endParaRPr lang="en-US" dirty="0"/>
          </a:p>
        </p:txBody>
      </p:sp>
    </p:spTree>
    <p:custDataLst>
      <p:tags r:id="rId1"/>
    </p:custData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Upgrading VMware Tools (1)</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From a host or cluster's </a:t>
            </a:r>
            <a:r>
              <a:rPr lang="en-US" sz="2000" b="1" dirty="0">
                <a:solidFill>
                  <a:srgbClr val="000000"/>
                </a:solidFill>
                <a:cs typeface="Courier New" pitchFamily="49" charset="0"/>
              </a:rPr>
              <a:t>Updates</a:t>
            </a:r>
            <a:r>
              <a:t> tab, select VMware Tools to manage the life cycle of VMware Tools.</a:t>
            </a:r>
          </a:p>
          <a:p>
            <a:pPr marL="0" lvl="0" indent="0">
              <a:spcBef>
                <a:spcPts val="0"/>
              </a:spcBef>
              <a:spcAft>
                <a:spcPts val="0"/>
              </a:spcAft>
              <a:buNone/>
            </a:pPr>
            <a:r>
              <a:rPr lang="en-US" sz="2000" dirty="0">
                <a:solidFill>
                  <a:schemeClr val="tx2"/>
                </a:solidFill>
                <a:cs typeface="Calibri" pitchFamily="34" charset="0"/>
              </a:rPr>
              <a:t>Step 1: Check the status of VMware Tools running in your VMs. A VM has one of the following status values:</a:t>
            </a:r>
          </a:p>
          <a:p>
            <a:pPr>
              <a:buFont typeface="Arial" pitchFamily="34" charset="0"/>
              <a:buChar char="•"/>
            </a:pPr>
            <a:r>
              <a:t>Upgrade Available</a:t>
            </a:r>
          </a:p>
          <a:p>
            <a:pPr>
              <a:buFont typeface="Arial" pitchFamily="34" charset="0"/>
              <a:buChar char="•"/>
            </a:pPr>
            <a:r>
              <a:t>Guest Managed</a:t>
            </a:r>
          </a:p>
          <a:p>
            <a:pPr>
              <a:buFont typeface="Arial" pitchFamily="34" charset="0"/>
              <a:buChar char="•"/>
            </a:pPr>
            <a:r>
              <a:t>Not Installed</a:t>
            </a:r>
          </a:p>
          <a:p>
            <a:pPr>
              <a:buFont typeface="Arial" pitchFamily="34" charset="0"/>
              <a:buChar char="•"/>
            </a:pPr>
            <a:r>
              <a:t>Unknown</a:t>
            </a:r>
          </a:p>
          <a:p>
            <a:pPr>
              <a:buFont typeface="Arial" pitchFamily="34" charset="0"/>
              <a:buChar char="•"/>
            </a:pPr>
            <a:r>
              <a:t>Up to Date</a:t>
            </a:r>
          </a:p>
        </p:txBody>
      </p:sp>
      <p:pic>
        <p:nvPicPr>
          <p:cNvPr id="4" name="Content Placeholder 3|1114|1072"/>
          <p:cNvPicPr>
            <a:picLocks noGrp="1" noChangeAspect="1"/>
          </p:cNvPicPr>
          <p:nvPr>
            <p:ph sz="half" idx="2"/>
          </p:nvPr>
        </p:nvPicPr>
        <p:blipFill>
          <a:blip r:embed="rId4"/>
          <a:stretch>
            <a:fillRect/>
          </a:stretch>
        </p:blipFill>
        <p:spPr>
          <a:xfrm>
            <a:off x="6168396" y="914400"/>
            <a:ext cx="5400000" cy="5196409"/>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10 - 56</a:t>
            </a:r>
            <a:endParaRPr lang="en-US" dirty="0"/>
          </a:p>
        </p:txBody>
      </p:sp>
    </p:spTree>
    <p:custDataLst>
      <p:tags r:id="rId1"/>
    </p:custData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Upgrading VMware Tools (2)</a:t>
            </a:r>
          </a:p>
        </p:txBody>
      </p:sp>
      <p:pic>
        <p:nvPicPr>
          <p:cNvPr id="3" name="Content Placeholder 2|1052|1112"/>
          <p:cNvPicPr>
            <a:picLocks noGrp="1" noChangeAspect="1"/>
          </p:cNvPicPr>
          <p:nvPr>
            <p:ph sz="half" idx="1"/>
          </p:nvPr>
        </p:nvPicPr>
        <p:blipFill>
          <a:blip r:embed="rId4"/>
          <a:stretch>
            <a:fillRect/>
          </a:stretch>
        </p:blipFill>
        <p:spPr>
          <a:xfrm>
            <a:off x="5345647" y="914400"/>
            <a:ext cx="5172348" cy="5467350"/>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Select the VMs that use VMware Tools whose version you want to upgrade to a newer version.</a:t>
            </a:r>
          </a:p>
          <a:p>
            <a:pPr marL="0" lvl="0" indent="0">
              <a:spcBef>
                <a:spcPts val="0"/>
              </a:spcBef>
              <a:spcAft>
                <a:spcPts val="0"/>
              </a:spcAft>
              <a:buNone/>
            </a:pPr>
            <a:r>
              <a:rPr lang="en-US" sz="2000" dirty="0">
                <a:solidFill>
                  <a:schemeClr val="tx2"/>
                </a:solidFill>
                <a:cs typeface="Calibri" pitchFamily="34" charset="0"/>
              </a:rPr>
              <a:t>Step 2: Click </a:t>
            </a:r>
            <a:r>
              <a:rPr lang="en-US" sz="2000" b="1" dirty="0">
                <a:solidFill>
                  <a:srgbClr val="000000"/>
                </a:solidFill>
                <a:cs typeface="Courier New" pitchFamily="49" charset="0"/>
              </a:rPr>
              <a:t>UPGRADE TO MATCH HOST</a:t>
            </a:r>
            <a:r>
              <a:rPr lang="en-US" sz="2000" dirty="0">
                <a:solidFill>
                  <a:schemeClr val="tx2"/>
                </a:solidFill>
                <a:cs typeface="Calibri" pitchFamily="34" charset="0"/>
              </a:rPr>
              <a:t>.</a:t>
            </a:r>
          </a:p>
          <a:p>
            <a:pPr>
              <a:buFont typeface="+mj-lt"/>
              <a:buAutoNum type="arabicPeriod"/>
            </a:pPr>
            <a:r>
              <a:t>Select the VMs to upgrade.</a:t>
            </a:r>
          </a:p>
          <a:p>
            <a:pPr>
              <a:buFont typeface="+mj-lt"/>
              <a:buAutoNum type="arabicPeriod" startAt="2"/>
            </a:pPr>
            <a:r>
              <a:t>Schedule the upgrade.</a:t>
            </a:r>
          </a:p>
          <a:p>
            <a:pPr lvl="0">
              <a:buFont typeface="Arial" pitchFamily="34" charset="0"/>
              <a:buChar char=" "/>
            </a:pPr>
            <a:r>
              <a:t>Plan the upgrade during your maintenance window.</a:t>
            </a:r>
          </a:p>
          <a:p>
            <a:pPr>
              <a:buFont typeface="+mj-lt"/>
              <a:buAutoNum type="arabicPeriod" startAt="3"/>
            </a:pPr>
            <a:r>
              <a:t>Select rollback options.</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10 - 57</a:t>
            </a:r>
            <a:endParaRPr lang="en-US" dirty="0"/>
          </a:p>
        </p:txBody>
      </p:sp>
    </p:spTree>
    <p:custDataLst>
      <p:tags r:id="rId1"/>
    </p:custData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Keeping VM Hardware Up To Date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With each subsequent release of ESXi, VMware provides a new release of VM hardware.</a:t>
            </a:r>
          </a:p>
          <a:p>
            <a:pPr marL="0" indent="0">
              <a:buNone/>
            </a:pPr>
            <a:r>
              <a:t>As ESXi improves its hardware support, VMware often carries that support into its VMs.</a:t>
            </a:r>
          </a:p>
          <a:p>
            <a:pPr marL="0" lvl="0" indent="0">
              <a:spcBef>
                <a:spcPts val="0"/>
              </a:spcBef>
              <a:spcAft>
                <a:spcPts val="0"/>
              </a:spcAft>
              <a:buNone/>
            </a:pPr>
            <a:r>
              <a:rPr lang="en-US" sz="2000" dirty="0">
                <a:solidFill>
                  <a:schemeClr val="tx2"/>
                </a:solidFill>
                <a:cs typeface="Calibri" pitchFamily="34" charset="0"/>
              </a:rPr>
              <a:t>New releases include:</a:t>
            </a:r>
          </a:p>
          <a:p>
            <a:pPr>
              <a:buFont typeface="Arial" pitchFamily="34" charset="0"/>
              <a:buChar char="•"/>
            </a:pPr>
            <a:r>
              <a:t>Greater configuration maximums</a:t>
            </a:r>
          </a:p>
          <a:p>
            <a:pPr>
              <a:buFont typeface="Arial" pitchFamily="34" charset="0"/>
              <a:buChar char="•"/>
            </a:pPr>
            <a:r>
              <a:t>New types of hardware (for example, vGPU, vNVMe, vSGX, vTPM, and so on)</a:t>
            </a:r>
          </a:p>
          <a:p>
            <a:pPr marL="0" indent="0">
              <a:buNone/>
            </a:pPr>
            <a:r>
              <a:t>Consider upgrading VM hardware only when new features are required.</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10 - 58</a:t>
            </a:r>
            <a:endParaRPr lang="en-US" dirty="0"/>
          </a:p>
        </p:txBody>
      </p:sp>
    </p:spTree>
    <p:custDataLst>
      <p:tags r:id="rId1"/>
    </p:custData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Upgrading VM Hardware (1)</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Select VM Hardware to upgrade your VMs' hardware.</a:t>
            </a:r>
          </a:p>
          <a:p>
            <a:pPr marL="0" lvl="0" indent="0">
              <a:spcBef>
                <a:spcPts val="0"/>
              </a:spcBef>
              <a:spcAft>
                <a:spcPts val="0"/>
              </a:spcAft>
              <a:buNone/>
            </a:pPr>
            <a:r>
              <a:rPr lang="en-US" sz="2000" dirty="0">
                <a:solidFill>
                  <a:schemeClr val="tx2"/>
                </a:solidFill>
                <a:cs typeface="Calibri" pitchFamily="34" charset="0"/>
              </a:rPr>
              <a:t>Step 1: Check the status of the VM hardware running in your VMs. A VM has one of the following status values:</a:t>
            </a:r>
          </a:p>
          <a:p>
            <a:pPr>
              <a:buFont typeface="Arial" pitchFamily="34" charset="0"/>
              <a:buChar char="•"/>
            </a:pPr>
            <a:r>
              <a:t>Upgrade Available: You can choose to upgrade VM hardware to match the current version available for your ESXi hosts.</a:t>
            </a:r>
          </a:p>
          <a:p>
            <a:pPr>
              <a:buFont typeface="Arial" pitchFamily="34" charset="0"/>
              <a:buChar char="•"/>
            </a:pPr>
            <a:r>
              <a:t>Up to Date: The version of VM hardware running in the VM matches the latest available version for the ESXi host.</a:t>
            </a:r>
          </a:p>
        </p:txBody>
      </p:sp>
      <p:pic>
        <p:nvPicPr>
          <p:cNvPr id="4" name="Content Placeholder 3|1843|1008"/>
          <p:cNvPicPr>
            <a:picLocks noGrp="1" noChangeAspect="1"/>
          </p:cNvPicPr>
          <p:nvPr>
            <p:ph sz="half" idx="2"/>
          </p:nvPr>
        </p:nvPicPr>
        <p:blipFill>
          <a:blip r:embed="rId4"/>
          <a:stretch>
            <a:fillRect/>
          </a:stretch>
        </p:blipFill>
        <p:spPr>
          <a:xfrm>
            <a:off x="6168396" y="914400"/>
            <a:ext cx="5400000" cy="2953445"/>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10 - 59</a:t>
            </a:r>
            <a:endParaRPr lang="en-US" dirty="0"/>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Describe features of the vCenter Server Update Planner</a:t>
            </a:r>
          </a:p>
          <a:p>
            <a:pPr>
              <a:buFont typeface="Arial" pitchFamily="34" charset="0"/>
              <a:buChar char="•"/>
            </a:pPr>
            <a:r>
              <a:t>Run vCenter Server upgrade prechecks and interoperability reports</a:t>
            </a:r>
          </a:p>
          <a:p>
            <a:pPr>
              <a:buFont typeface="Arial" pitchFamily="34" charset="0"/>
              <a:buChar char="•"/>
            </a:pPr>
            <a:r>
              <a:t>Export prechecks and interoperability report results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10 - 6</a:t>
            </a:r>
            <a:endParaRPr lang="en-US" dirty="0"/>
          </a:p>
        </p:txBody>
      </p:sp>
    </p:spTree>
    <p:custDataLst>
      <p:tags r:id="rId1"/>
    </p:custData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Upgrading VM Hardware (2)</a:t>
            </a:r>
          </a:p>
        </p:txBody>
      </p:sp>
      <p:pic>
        <p:nvPicPr>
          <p:cNvPr id="3" name="Content Placeholder 2|1054|1114"/>
          <p:cNvPicPr>
            <a:picLocks noGrp="1" noChangeAspect="1"/>
          </p:cNvPicPr>
          <p:nvPr>
            <p:ph sz="half" idx="1"/>
          </p:nvPr>
        </p:nvPicPr>
        <p:blipFill>
          <a:blip r:embed="rId4"/>
          <a:stretch>
            <a:fillRect/>
          </a:stretch>
        </p:blipFill>
        <p:spPr>
          <a:xfrm>
            <a:off x="5345382" y="914400"/>
            <a:ext cx="5172878" cy="5467350"/>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Select the VMs whose hardware version you want to upgrade to the latest version available on the ESXi host on which they run.</a:t>
            </a:r>
          </a:p>
          <a:p>
            <a:pPr marL="0" lvl="0" indent="0">
              <a:spcBef>
                <a:spcPts val="0"/>
              </a:spcBef>
              <a:spcAft>
                <a:spcPts val="0"/>
              </a:spcAft>
              <a:buNone/>
            </a:pPr>
            <a:r>
              <a:rPr lang="en-US" sz="2000" dirty="0">
                <a:solidFill>
                  <a:schemeClr val="tx2"/>
                </a:solidFill>
                <a:cs typeface="Calibri" pitchFamily="34" charset="0"/>
              </a:rPr>
              <a:t>Step 2: Click </a:t>
            </a:r>
            <a:r>
              <a:rPr lang="en-US" sz="2000" b="1" dirty="0">
                <a:solidFill>
                  <a:srgbClr val="000000"/>
                </a:solidFill>
                <a:cs typeface="Courier New" pitchFamily="49" charset="0"/>
              </a:rPr>
              <a:t>UPGRADE TO MATCH HOST</a:t>
            </a:r>
            <a:r>
              <a:rPr lang="en-US" sz="2000" dirty="0">
                <a:solidFill>
                  <a:schemeClr val="tx2"/>
                </a:solidFill>
                <a:cs typeface="Calibri" pitchFamily="34" charset="0"/>
              </a:rPr>
              <a:t>.</a:t>
            </a:r>
          </a:p>
          <a:p>
            <a:pPr>
              <a:buFont typeface="+mj-lt"/>
              <a:buAutoNum type="arabicPeriod"/>
            </a:pPr>
            <a:r>
              <a:t>Select the VMs to upgrade.</a:t>
            </a:r>
          </a:p>
          <a:p>
            <a:pPr>
              <a:buFont typeface="+mj-lt"/>
              <a:buAutoNum type="arabicPeriod" startAt="2"/>
            </a:pPr>
            <a:r>
              <a:t>Schedule the upgrade.</a:t>
            </a:r>
          </a:p>
          <a:p>
            <a:pPr lvl="0">
              <a:buFont typeface="Arial" pitchFamily="34" charset="0"/>
              <a:buChar char=" "/>
            </a:pPr>
            <a:r>
              <a:t>Plan the upgrade during your maintenance window.</a:t>
            </a:r>
          </a:p>
          <a:p>
            <a:pPr>
              <a:buFont typeface="+mj-lt"/>
              <a:buAutoNum type="arabicPeriod" startAt="3"/>
            </a:pPr>
            <a:r>
              <a:t>Select rollback options.</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10 - 60</a:t>
            </a:r>
            <a:endParaRPr lang="en-US" dirty="0"/>
          </a:p>
        </p:txBody>
      </p:sp>
    </p:spTree>
    <p:custDataLst>
      <p:tags r:id="rId1"/>
    </p:custData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a:t>
            </a:r>
          </a:p>
          <a:p>
            <a:pPr>
              <a:buFont typeface="Arial" pitchFamily="34" charset="0"/>
              <a:buChar char="•"/>
            </a:pPr>
            <a:r>
              <a:t>Use vSphere Lifecycle Manager to upgrade VMware Tools and VM hardware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10 - 61</a:t>
            </a:r>
            <a:endParaRPr lang="en-US" dirty="0"/>
          </a:p>
        </p:txBody>
      </p:sp>
    </p:spTree>
    <p:custDataLst>
      <p:tags r:id="rId1"/>
    </p:custData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Virtual Beans: Conclusion</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By developing vSphere knowledge and skills and helping to create a modern data center at Virtual Beans, you help the company meet its expanding business demands.</a:t>
            </a:r>
          </a:p>
          <a:p>
            <a:pPr marL="0" indent="0">
              <a:buNone/>
            </a:pPr>
            <a:r>
              <a:t>Your manager recognizes your competence and assigns you as the lead vSphere administrator.</a:t>
            </a:r>
          </a:p>
          <a:p>
            <a:pPr marL="0" indent="0">
              <a:buNone/>
            </a:pPr>
            <a:r>
              <a:t>Thinking of the continuous company growth, your manager considers you for cross-training and additional responsibilities.</a:t>
            </a:r>
          </a:p>
          <a:p>
            <a:pPr marL="0" lvl="0" indent="0">
              <a:spcBef>
                <a:spcPts val="0"/>
              </a:spcBef>
              <a:spcAft>
                <a:spcPts val="0"/>
              </a:spcAft>
              <a:buNone/>
            </a:pPr>
            <a:r>
              <a:rPr lang="en-US" sz="2000" dirty="0">
                <a:solidFill>
                  <a:schemeClr val="tx2"/>
                </a:solidFill>
                <a:cs typeface="Calibri" pitchFamily="34" charset="0"/>
              </a:rPr>
              <a:t>You think to yourself, “Now I must get that VMware certification!”</a:t>
            </a:r>
          </a:p>
          <a:p>
            <a:pPr>
              <a:buFont typeface="Calibri" panose="020F0502020204030204" pitchFamily="34" charset="0"/>
              <a:buChar char="﻿"/>
            </a:pPr>
            <a:r>
              <a:t>VMware Certified Professional - Data Center Virtualization:</a:t>
            </a:r>
            <a:br/>
            <a:r>
              <a:rPr>
                <a:hlinkClick r:id="rId4"/>
              </a:rPr>
              <a:t>https://www.vmware.com/education-services/certification/vcp-dcv.html</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10 - 62</a:t>
            </a:r>
            <a:endParaRPr lang="en-US" dirty="0"/>
          </a:p>
        </p:txBody>
      </p:sp>
    </p:spTree>
    <p:custDataLst>
      <p:tags r:id="rId1"/>
    </p:custData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Key Points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a:buFont typeface="Arial" pitchFamily="34" charset="0"/>
              <a:buChar char="•"/>
            </a:pPr>
            <a:r>
              <a:t>With the Update Planner feature, you can perform prechecks to verify that your vCenter Server system meets the minimum requirements for a successful upgrade.</a:t>
            </a:r>
          </a:p>
          <a:p>
            <a:pPr>
              <a:buFont typeface="Arial" pitchFamily="34" charset="0"/>
              <a:buChar char="•"/>
            </a:pPr>
            <a:r>
              <a:t>vSphere Lifecycle Manager centralizes automated patch and version management for clusters, ESXi, drivers and firmware, VM hardware, and VMware Tools.</a:t>
            </a:r>
          </a:p>
          <a:p>
            <a:pPr>
              <a:buFont typeface="Arial" pitchFamily="34" charset="0"/>
              <a:buChar char="•"/>
            </a:pPr>
            <a:r>
              <a:t>In vSphere Lifecycle Manager, you can manage ESXi hosts by using baselines, or you can manage a cluster of ESXi hosts by using images.</a:t>
            </a:r>
          </a:p>
          <a:p>
            <a:pPr>
              <a:buFont typeface="Arial" pitchFamily="34" charset="0"/>
              <a:buChar char="•"/>
            </a:pPr>
            <a:r>
              <a:t>Keeping VMware Tools up to date is an important part of ongoing data center maintenance.</a:t>
            </a:r>
          </a:p>
          <a:p>
            <a:pPr>
              <a:buFont typeface="Arial" pitchFamily="34" charset="0"/>
              <a:buChar char="•"/>
            </a:pPr>
            <a:r>
              <a:t>Consider upgrading VM hardware only when new features are required.</a:t>
            </a:r>
          </a:p>
          <a:p>
            <a:pPr marL="0" indent="0">
              <a:buNone/>
            </a:pPr>
            <a:r>
              <a:t>Questions?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10 - 63</a:t>
            </a:r>
            <a:endParaRPr lang="en-US" dirty="0"/>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Overview of vCenter Server Update Planner</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In vSphere 7, you can use the Update Planner feature for planning updates to vCenter Server and other VMware products that are registered with it.</a:t>
            </a:r>
          </a:p>
          <a:p>
            <a:pPr marL="0" lvl="0" indent="0">
              <a:spcBef>
                <a:spcPts val="0"/>
              </a:spcBef>
              <a:spcAft>
                <a:spcPts val="0"/>
              </a:spcAft>
              <a:buNone/>
            </a:pPr>
            <a:r>
              <a:rPr lang="en-US" sz="2000" dirty="0">
                <a:solidFill>
                  <a:schemeClr val="tx2"/>
                </a:solidFill>
                <a:cs typeface="Calibri" pitchFamily="34" charset="0"/>
              </a:rPr>
              <a:t>The Update Planner can perform the following tasks:</a:t>
            </a:r>
          </a:p>
          <a:p>
            <a:pPr>
              <a:buFont typeface="Arial" pitchFamily="34" charset="0"/>
              <a:buChar char="•"/>
            </a:pPr>
            <a:r>
              <a:t>Retrieve information about VMware products registered with vCenter Server.</a:t>
            </a:r>
          </a:p>
          <a:p>
            <a:pPr>
              <a:buFont typeface="Arial" pitchFamily="34" charset="0"/>
              <a:buChar char="•"/>
            </a:pPr>
            <a:r>
              <a:t>List available vCenter Server updates and upgrades.</a:t>
            </a:r>
          </a:p>
          <a:p>
            <a:pPr>
              <a:buFont typeface="Arial" pitchFamily="34" charset="0"/>
              <a:buChar char="•"/>
            </a:pPr>
            <a:r>
              <a:t>Create interoperability reports.</a:t>
            </a:r>
          </a:p>
          <a:p>
            <a:pPr>
              <a:buFont typeface="Arial" pitchFamily="34" charset="0"/>
              <a:buChar char="•"/>
            </a:pPr>
            <a:r>
              <a:t>Perform a precheck to verify that your system meets the minimum software and hardware requirements for a successful upgrade of vCenter Server.</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10 - 7</a:t>
            </a:r>
            <a:endParaRPr lang="en-US" dirty="0"/>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Update Planner Requirements</a:t>
            </a:r>
          </a:p>
        </p:txBody>
      </p:sp>
      <p:pic>
        <p:nvPicPr>
          <p:cNvPr id="3" name="Content Placeholder 2|1144|831"/>
          <p:cNvPicPr>
            <a:picLocks noGrp="1" noChangeAspect="1"/>
          </p:cNvPicPr>
          <p:nvPr>
            <p:ph sz="half" idx="1"/>
          </p:nvPr>
        </p:nvPicPr>
        <p:blipFill>
          <a:blip r:embed="rId4"/>
          <a:stretch>
            <a:fillRect/>
          </a:stretch>
        </p:blipFill>
        <p:spPr>
          <a:xfrm>
            <a:off x="4421718" y="914400"/>
            <a:ext cx="7020206" cy="5467350"/>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The Update Planner feature is available for vCenter Server 7.0 or later.</a:t>
            </a:r>
          </a:p>
          <a:p>
            <a:pPr marL="0" indent="0">
              <a:buNone/>
            </a:pPr>
            <a:r>
              <a:t>You must join the VMware Customer Experience Improvement Program (CEIP) to generate an interoperability or precheck report.</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10 - 8</a:t>
            </a:r>
            <a:endParaRPr lang="en-US" dirty="0"/>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280|382"/>
          <p:cNvPicPr>
            <a:picLocks noGrp="1" noChangeAspect="1"/>
          </p:cNvPicPr>
          <p:nvPr>
            <p:ph sz="half" idx="12"/>
          </p:nvPr>
        </p:nvPicPr>
        <p:blipFill>
          <a:blip r:embed="rId4"/>
          <a:stretch>
            <a:fillRect/>
          </a:stretch>
        </p:blipFill>
        <p:spPr>
          <a:xfrm>
            <a:off x="609600" y="1583697"/>
            <a:ext cx="10972800" cy="3274694"/>
          </a:xfrm>
          <a:prstGeom prst="rect">
            <a:avLst/>
          </a:prstGeom>
        </p:spPr>
      </p:pic>
      <p:sp>
        <p:nvSpPr>
          <p:cNvPr id="2" name="Title 1"/>
          <p:cNvSpPr>
            <a:spLocks noGrp="1"/>
          </p:cNvSpPr>
          <p:nvPr>
            <p:ph type="title"/>
          </p:nvPr>
        </p:nvSpPr>
        <p:spPr>
          <a:xfrm>
            <a:off x="609600" y="330200"/>
            <a:ext cx="10972800" cy="355600"/>
          </a:xfrm>
        </p:spPr>
        <p:txBody>
          <a:bodyPr/>
          <a:lstStyle/>
          <a:p>
            <a:r>
              <a:t>Update Planner View in the vSphere Client</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When a new vCenter Server version is available, the new version appears on the </a:t>
            </a:r>
            <a:r>
              <a:rPr lang="en-US" sz="2000" b="1" dirty="0">
                <a:solidFill>
                  <a:srgbClr val="000000"/>
                </a:solidFill>
                <a:cs typeface="Courier New" pitchFamily="49" charset="0"/>
              </a:rPr>
              <a:t>Updates</a:t>
            </a:r>
            <a:r>
              <a:t> tab of the vSphere Client.</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10 - 9</a:t>
            </a:r>
            <a:endParaRPr lang="en-US" dirty="0"/>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 - &amp;quot;&amp;lt;Module_Title&amp;gt;&amp;quot;&quot;/&gt;&lt;property id=&quot;20307&quot; value=&quot;332&quot;/&gt;&lt;/object&gt;&lt;object type=&quot;3&quot; unique_id=&quot;10005&quot;&gt;&lt;property id=&quot;20148&quot; value=&quot;5&quot;/&gt;&lt;property id=&quot;20300&quot; value=&quot;Slide 2 - &amp;quot;You Are Here&amp;quot;&quot;/&gt;&lt;property id=&quot;20307&quot; value=&quot;333&quot;/&gt;&lt;/object&gt;&lt;object type=&quot;3&quot; unique_id=&quot;10006&quot;&gt;&lt;property id=&quot;20148&quot; value=&quot;5&quot;/&gt;&lt;property id=&quot;20300&quot; value=&quot;Slide 3 - &amp;quot;You Are Here&amp;quot;&quot;/&gt;&lt;property id=&quot;20307&quot; value=&quot;334&quot;/&gt;&lt;/object&gt;&lt;object type=&quot;3&quot; unique_id=&quot;10007&quot;&gt;&lt;property id=&quot;20148&quot; value=&quot;5&quot;/&gt;&lt;property id=&quot;20300&quot; value=&quot;Slide 4 - &amp;quot;Importance&amp;quot;&quot;/&gt;&lt;property id=&quot;20307&quot; value=&quot;335&quot;/&gt;&lt;/object&gt;&lt;object type=&quot;3&quot; unique_id=&quot;10008&quot;&gt;&lt;property id=&quot;20148&quot; value=&quot;5&quot;/&gt;&lt;property id=&quot;20300&quot; value=&quot;Slide 5 - &amp;quot;Typographical Conventions&amp;quot;&quot;/&gt;&lt;property id=&quot;20307&quot; value=&quot;336&quot;/&gt;&lt;/object&gt;&lt;object type=&quot;3&quot; unique_id=&quot;10009&quot;&gt;&lt;property id=&quot;20148&quot; value=&quot;5&quot;/&gt;&lt;property id=&quot;20300&quot; value=&quot;Slide 6 - &amp;quot;Module Lessons&amp;quot;&quot;/&gt;&lt;property id=&quot;20307&quot; value=&quot;337&quot;/&gt;&lt;/object&gt;&lt;object type=&quot;3&quot; unique_id=&quot;10010&quot;&gt;&lt;property id=&quot;20148&quot; value=&quot;5&quot;/&gt;&lt;property id=&quot;20300&quot; value=&quot;Slide 7 - &amp;quot;Lesson #:&amp;#x0D;&amp;#x0A;&amp;lt;Lesson_Title&amp;gt;&amp;quot;&quot;/&gt;&lt;property id=&quot;20307&quot; value=&quot;338&quot;/&gt;&lt;/object&gt;&lt;object type=&quot;3&quot; unique_id=&quot;10011&quot;&gt;&lt;property id=&quot;20148&quot; value=&quot;5&quot;/&gt;&lt;property id=&quot;20300&quot; value=&quot;Slide 8 - &amp;quot;Learner Objectives&amp;quot;&quot;/&gt;&lt;property id=&quot;20307&quot; value=&quot;339&quot;/&gt;&lt;/object&gt;&lt;object type=&quot;3&quot; unique_id=&quot;10012&quot;&gt;&lt;property id=&quot;20148&quot; value=&quot;5&quot;/&gt;&lt;property id=&quot;20300&quot; value=&quot;Slide 9 - &amp;quot;&amp;lt;Content_Slide_Title&amp;gt;&amp;amp;#x09;&amp;quot;&quot;/&gt;&lt;property id=&quot;20307&quot; value=&quot;340&quot;/&gt;&lt;/object&gt;&lt;object type=&quot;3&quot; unique_id=&quot;10013&quot;&gt;&lt;property id=&quot;20148&quot; value=&quot;5&quot;/&gt;&lt;property id=&quot;20300&quot; value=&quot;Slide 12 - &amp;quot;Lab #: &amp;lt; Lab Title&amp;gt;&amp;quot;&quot;/&gt;&lt;property id=&quot;20307&quot; value=&quot;341&quot;/&gt;&lt;/object&gt;&lt;object type=&quot;3&quot; unique_id=&quot;10014&quot;&gt;&lt;property id=&quot;20148&quot; value=&quot;5&quot;/&gt;&lt;property id=&quot;20300&quot; value=&quot;Slide 13 - &amp;quot;Review of Learner Objectives&amp;quot;&quot;/&gt;&lt;property id=&quot;20307&quot; value=&quot;342&quot;/&gt;&lt;/object&gt;&lt;object type=&quot;3&quot; unique_id=&quot;10015&quot;&gt;&lt;property id=&quot;20148&quot; value=&quot;5&quot;/&gt;&lt;property id=&quot;20300&quot; value=&quot;Slide 14 - &amp;quot;References&amp;quot;&quot;/&gt;&lt;property id=&quot;20307&quot; value=&quot;350&quot;/&gt;&lt;/object&gt;&lt;object type=&quot;3&quot; unique_id=&quot;10016&quot;&gt;&lt;property id=&quot;20148&quot; value=&quot;5&quot;/&gt;&lt;property id=&quot;20300&quot; value=&quot;Slide 16 - &amp;quot;Key Points&amp;quot;&quot;/&gt;&lt;property id=&quot;20307&quot; value=&quot;344&quot;/&gt;&lt;/object&gt;&lt;object type=&quot;3&quot; unique_id=&quot;10017&quot;&gt;&lt;property id=&quot;20148&quot; value=&quot;5&quot;/&gt;&lt;property id=&quot;20300&quot; value=&quot;Slide 19 - &amp;quot;Basic Table Styles (1)&amp;quot;&quot;/&gt;&lt;property id=&quot;20307&quot; value=&quot;345&quot;/&gt;&lt;/object&gt;&lt;object type=&quot;3&quot; unique_id=&quot;10018&quot;&gt;&lt;property id=&quot;20148&quot; value=&quot;5&quot;/&gt;&lt;property id=&quot;20300&quot; value=&quot;Slide 20 - &amp;quot;Basic Table Styles (1)&amp;quot;&quot;/&gt;&lt;property id=&quot;20307&quot; value=&quot;346&quot;/&gt;&lt;/object&gt;&lt;object type=&quot;3&quot; unique_id=&quot;10019&quot;&gt;&lt;property id=&quot;20148&quot; value=&quot;5&quot;/&gt;&lt;property id=&quot;20300&quot; value=&quot;Slide 21 - &amp;quot;Theme Colors&amp;quot;&quot;/&gt;&lt;property id=&quot;20307&quot; value=&quot;349&quot;/&gt;&lt;/object&gt;&lt;object type=&quot;3&quot; unique_id=&quot;10020&quot;&gt;&lt;property id=&quot;20148&quot; value=&quot;5&quot;/&gt;&lt;property id=&quot;20300&quot; value=&quot;Slide 22 - &amp;quot;Shape Styles&amp;quot;&quot;/&gt;&lt;property id=&quot;20307&quot; value=&quot;347&quot;/&gt;&lt;/object&gt;&lt;object type=&quot;3&quot; unique_id=&quot;10021&quot;&gt;&lt;property id=&quot;20148&quot; value=&quot;5&quot;/&gt;&lt;property id=&quot;20300&quot; value=&quot;Slide 23 - &amp;quot;VMware Color Palette&amp;quot;&quot;/&gt;&lt;property id=&quot;20307&quot; value=&quot;348&quot;/&gt;&lt;/object&gt;&lt;object type=&quot;3&quot; unique_id=&quot;10022&quot;&gt;&lt;property id=&quot;20148&quot; value=&quot;5&quot;/&gt;&lt;property id=&quot;20300&quot; value=&quot;Slide 17 - &amp;quot;VMware Education Overview&amp;quot;&quot;/&gt;&lt;property id=&quot;20307&quot; value=&quot;353&quot;/&gt;&lt;/object&gt;&lt;object type=&quot;3&quot; unique_id=&quot;10023&quot;&gt;&lt;property id=&quot;20148&quot; value=&quot;5&quot;/&gt;&lt;property id=&quot;20300&quot; value=&quot;Slide 18 - &amp;quot;Animated Slide&amp;quot;&quot;/&gt;&lt;property id=&quot;20307&quot; value=&quot;352&quot;/&gt;&lt;/object&gt;&lt;object type=&quot;3&quot; unique_id=&quot;10156&quot;&gt;&lt;property id=&quot;20148&quot; value=&quot;5&quot;/&gt;&lt;property id=&quot;20300&quot; value=&quot;Slide 15 - &amp;quot;VMware Online Resources&amp;quot;&quot;/&gt;&lt;property id=&quot;20307&quot; value=&quot;354&quot;/&gt;&lt;/object&gt;&lt;object type=&quot;3&quot; unique_id=&quot;10249&quot;&gt;&lt;property id=&quot;20148&quot; value=&quot;5&quot;/&gt;&lt;property id=&quot;20300&quot; value=&quot;Slide 11 - &amp;quot;Labs&amp;quot;&quot;/&gt;&lt;property id=&quot;20307&quot; value=&quot;355&quot;/&gt;&lt;/object&gt;&lt;object type=&quot;3&quot; unique_id=&quot;47825&quot;&gt;&lt;property id=&quot;20148&quot; value=&quot;5&quot;/&gt;&lt;property id=&quot;20300&quot; value=&quot;Slide 10 - &amp;quot;Demonstration: &amp;lt;Demo_Title&amp;gt;&amp;quot;&quot;/&gt;&lt;property id=&quot;20307&quot; value=&quot;356&quot;/&gt;&lt;/object&gt;&lt;/object&gt;&lt;/object&gt;&lt;/database&gt;"/>
  <p:tag name="SECTOMILLISECCONVERTED" val="1"/>
  <p:tag name="ARTICULATE_DESIGN_ID_CORP_TEMPLATE_ILT" val="iISgXMud"/>
  <p:tag name="ARTICULATE_SLIDE_COUNT" val="2"/>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CORP_TEMPLATE_ILT">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lnSpc>
            <a:spcPct val="90000"/>
          </a:lnSpc>
          <a:defRPr dirty="0">
            <a:solidFill>
              <a:schemeClr val="tx2"/>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2"/>
          </a:solidFill>
          <a:miter lim="800000"/>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sz="1600" dirty="0" err="1" smtClean="0">
            <a:solidFill>
              <a:schemeClr val="tx2"/>
            </a:solidFill>
          </a:defRPr>
        </a:defPPr>
      </a:lstStyle>
    </a:txDef>
  </a:objectDefaults>
  <a:extraClrSchemeLst/>
  <a:custClrLst>
    <a:custClr name="PMS130">
      <a:srgbClr val="FDB813"/>
    </a:custClr>
    <a:custClr name="PMS144">
      <a:srgbClr val="F8981D"/>
    </a:custClr>
    <a:custClr name="PMS180">
      <a:srgbClr val="D9541E"/>
    </a:custClr>
    <a:custClr name="PMS1807">
      <a:srgbClr val="9E3039"/>
    </a:custClr>
    <a:custClr name="PMS195">
      <a:srgbClr val="820024"/>
    </a:custClr>
    <a:custClr name="PMS174">
      <a:srgbClr val="9A3B26"/>
    </a:custClr>
    <a:custClr name="PMS7519">
      <a:srgbClr val="574319"/>
    </a:custClr>
    <a:custClr name="PMS654">
      <a:srgbClr val="003D79"/>
    </a:custClr>
  </a:custClrLst>
</a:theme>
</file>

<file path=ppt/theme/theme2.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5987</Words>
  <Application>Microsoft Office PowerPoint</Application>
  <PresentationFormat>Widescreen</PresentationFormat>
  <Paragraphs>505</Paragraphs>
  <Slides>63</Slides>
  <Notes>59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63</vt:i4>
      </vt:variant>
    </vt:vector>
  </HeadingPairs>
  <TitlesOfParts>
    <vt:vector size="67" baseType="lpstr">
      <vt:lpstr>Arial</vt:lpstr>
      <vt:lpstr>Times New Roman</vt:lpstr>
      <vt:lpstr>Calibri</vt:lpstr>
      <vt:lpstr>CORP_TEMPLATE_ILT</vt:lpstr>
      <vt:lpstr>Module 10: vSphere Lifecycle Management</vt:lpstr>
      <vt:lpstr>Importance</vt:lpstr>
      <vt:lpstr>Module Lessons</vt:lpstr>
      <vt:lpstr>Virtual Beans: Lifecycle Management</vt:lpstr>
      <vt:lpstr>Lesson 1: vCenter Server Update Planner</vt:lpstr>
      <vt:lpstr>Learner Objectives</vt:lpstr>
      <vt:lpstr>Overview of vCenter Server Update Planner</vt:lpstr>
      <vt:lpstr>Update Planner Requirements</vt:lpstr>
      <vt:lpstr>Update Planner View in the vSphere Client</vt:lpstr>
      <vt:lpstr>Interoperability View in vSphere Client</vt:lpstr>
      <vt:lpstr>Exporting Report Results</vt:lpstr>
      <vt:lpstr>Managing the vCenter Server Life Cycle</vt:lpstr>
      <vt:lpstr>Review of Learner Objectives</vt:lpstr>
      <vt:lpstr>Lesson 2: Overview of vSphere Lifecycle Manager</vt:lpstr>
      <vt:lpstr>Learner Objectives</vt:lpstr>
      <vt:lpstr>Introduction to vSphere Lifecycle Manager</vt:lpstr>
      <vt:lpstr>Baselines and Images</vt:lpstr>
      <vt:lpstr>vSphere Lifecycle Manager Home View</vt:lpstr>
      <vt:lpstr>Patch Settings</vt:lpstr>
      <vt:lpstr>vSphere Lifecycle Manager Integration with vSphere DRS</vt:lpstr>
      <vt:lpstr>Review of Learner Objectives</vt:lpstr>
      <vt:lpstr>Lesson 3: Working with Baselines</vt:lpstr>
      <vt:lpstr>Learner Objectives</vt:lpstr>
      <vt:lpstr>Baselines and Baseline Groups</vt:lpstr>
      <vt:lpstr>Creating and Editing Patch or Extension Baselines</vt:lpstr>
      <vt:lpstr>Creating a Baseline</vt:lpstr>
      <vt:lpstr>Creating a Baseline: Name and Description</vt:lpstr>
      <vt:lpstr>Creating a Baseline: Select Patches Automatically</vt:lpstr>
      <vt:lpstr>Creating a Baseline: Select Patches Manually</vt:lpstr>
      <vt:lpstr>Updating Your Host or Cluster with Baselines</vt:lpstr>
      <vt:lpstr>Remediation Precheck</vt:lpstr>
      <vt:lpstr>Remediating Hosts</vt:lpstr>
      <vt:lpstr>Review of Learner Objectives</vt:lpstr>
      <vt:lpstr>Lesson 4: Working with Images</vt:lpstr>
      <vt:lpstr>Learner Objectives</vt:lpstr>
      <vt:lpstr>Elements of ESXi Images</vt:lpstr>
      <vt:lpstr>Image Depots</vt:lpstr>
      <vt:lpstr>Importing Updates</vt:lpstr>
      <vt:lpstr>Using Images to Perform ESXi Host Life Cycle Operations</vt:lpstr>
      <vt:lpstr>Creating an ESXi Image for a New Cluster</vt:lpstr>
      <vt:lpstr>Checking Image Compliance </vt:lpstr>
      <vt:lpstr>Running a Remediation Precheck</vt:lpstr>
      <vt:lpstr>Hardware Compatibility</vt:lpstr>
      <vt:lpstr>Standalone VIBs</vt:lpstr>
      <vt:lpstr>Remediating a Cluster Against an Image</vt:lpstr>
      <vt:lpstr>Reviewing Remediation Impact</vt:lpstr>
      <vt:lpstr>Recommended Images</vt:lpstr>
      <vt:lpstr>Viewing Recommended Images</vt:lpstr>
      <vt:lpstr>Selecting a Recommended Image</vt:lpstr>
      <vt:lpstr>Customizing Cluster Images</vt:lpstr>
      <vt:lpstr>Lab 27: Using vSphere Lifecycle Manager</vt:lpstr>
      <vt:lpstr>Review of Learner Objectives</vt:lpstr>
      <vt:lpstr>Lesson 5: Managing the Life Cycle of VMware Tools and VM Hardware</vt:lpstr>
      <vt:lpstr>Learner Objectives</vt:lpstr>
      <vt:lpstr>Keeping VMware Tools Up To Date</vt:lpstr>
      <vt:lpstr>Upgrading VMware Tools (1)</vt:lpstr>
      <vt:lpstr>Upgrading VMware Tools (2)</vt:lpstr>
      <vt:lpstr>Keeping VM Hardware Up To Date</vt:lpstr>
      <vt:lpstr>Upgrading VM Hardware (1)</vt:lpstr>
      <vt:lpstr>Upgrading VM Hardware (2)</vt:lpstr>
      <vt:lpstr>Review of Learner Objectives</vt:lpstr>
      <vt:lpstr>Virtual Beans: Conclusion</vt:lpstr>
      <vt:lpstr>Key Points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2014-01-24T17:41:39Z</dcterms:created>
  <dcterms:modified xsi:type="dcterms:W3CDTF">2020-04-16T18:06:03Z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ED8BB885-D5B6-46F3-BA1E-78804FD79BDE</vt:lpwstr>
  </property>
  <property fmtid="{D5CDD505-2E9C-101B-9397-08002B2CF9AE}" pid="3" name="ArticulatePath">
    <vt:lpwstr>2018CurrDevTemplate_030918_16x9</vt:lpwstr>
  </property>
  <property fmtid="{D5CDD505-2E9C-101B-9397-08002B2CF9AE}" pid="4" name="Option-CenterImages">
    <vt:lpwstr>No</vt:lpwstr>
  </property>
  <property fmtid="{D5CDD505-2E9C-101B-9397-08002B2CF9AE}" pid="5" name="Generated">
    <vt:filetime>2020-04-13T20:37:47Z</vt:filetime>
  </property>
  <property fmtid="{D5CDD505-2E9C-101B-9397-08002B2CF9AE}" pid="6" name="PowerPoint Output Version">
    <vt:lpwstr>2020.3 Build 20200317.0544</vt:lpwstr>
  </property>
</Properties>
</file>